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 id="2147484939" r:id="rId11"/>
    <p:sldMasterId id="2147484958" r:id="rId12"/>
  </p:sldMasterIdLst>
  <p:notesMasterIdLst>
    <p:notesMasterId r:id="rId66"/>
  </p:notesMasterIdLst>
  <p:handoutMasterIdLst>
    <p:handoutMasterId r:id="rId67"/>
  </p:handoutMasterIdLst>
  <p:sldIdLst>
    <p:sldId id="284" r:id="rId13"/>
    <p:sldId id="11076" r:id="rId14"/>
    <p:sldId id="11164" r:id="rId15"/>
    <p:sldId id="262" r:id="rId16"/>
    <p:sldId id="11128" r:id="rId17"/>
    <p:sldId id="11129" r:id="rId18"/>
    <p:sldId id="11130" r:id="rId19"/>
    <p:sldId id="11153" r:id="rId20"/>
    <p:sldId id="11132" r:id="rId21"/>
    <p:sldId id="11133" r:id="rId22"/>
    <p:sldId id="11154" r:id="rId23"/>
    <p:sldId id="11134" r:id="rId24"/>
    <p:sldId id="11135" r:id="rId25"/>
    <p:sldId id="11152" r:id="rId26"/>
    <p:sldId id="11136" r:id="rId27"/>
    <p:sldId id="11137" r:id="rId28"/>
    <p:sldId id="1660" r:id="rId29"/>
    <p:sldId id="3598" r:id="rId30"/>
    <p:sldId id="1670" r:id="rId31"/>
    <p:sldId id="1548" r:id="rId32"/>
    <p:sldId id="11151" r:id="rId33"/>
    <p:sldId id="11139" r:id="rId34"/>
    <p:sldId id="266" r:id="rId35"/>
    <p:sldId id="257" r:id="rId36"/>
    <p:sldId id="258" r:id="rId37"/>
    <p:sldId id="259" r:id="rId38"/>
    <p:sldId id="260" r:id="rId39"/>
    <p:sldId id="11146" r:id="rId40"/>
    <p:sldId id="11147" r:id="rId41"/>
    <p:sldId id="11140" r:id="rId42"/>
    <p:sldId id="11141" r:id="rId43"/>
    <p:sldId id="11142" r:id="rId44"/>
    <p:sldId id="11143" r:id="rId45"/>
    <p:sldId id="11144" r:id="rId46"/>
    <p:sldId id="11145" r:id="rId47"/>
    <p:sldId id="11150" r:id="rId48"/>
    <p:sldId id="11127" r:id="rId49"/>
    <p:sldId id="11071" r:id="rId50"/>
    <p:sldId id="8373" r:id="rId51"/>
    <p:sldId id="4689" r:id="rId52"/>
    <p:sldId id="11080" r:id="rId53"/>
    <p:sldId id="11083" r:id="rId54"/>
    <p:sldId id="11079" r:id="rId55"/>
    <p:sldId id="11073" r:id="rId56"/>
    <p:sldId id="11075" r:id="rId57"/>
    <p:sldId id="11149" r:id="rId58"/>
    <p:sldId id="11085" r:id="rId59"/>
    <p:sldId id="11160" r:id="rId60"/>
    <p:sldId id="11165" r:id="rId61"/>
    <p:sldId id="11166" r:id="rId62"/>
    <p:sldId id="11167" r:id="rId63"/>
    <p:sldId id="11159" r:id="rId64"/>
    <p:sldId id="11099" r:id="rId6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 id="11164"/>
          </p14:sldIdLst>
        </p14:section>
        <p14:section name="In-Memory" id="{C585610D-776A-45C5-A398-A991A249DE2A}">
          <p14:sldIdLst>
            <p14:sldId id="262"/>
            <p14:sldId id="11128"/>
            <p14:sldId id="11129"/>
            <p14:sldId id="11130"/>
            <p14:sldId id="11153"/>
            <p14:sldId id="11132"/>
            <p14:sldId id="11133"/>
            <p14:sldId id="11154"/>
            <p14:sldId id="11134"/>
            <p14:sldId id="11135"/>
            <p14:sldId id="11152"/>
            <p14:sldId id="11136"/>
            <p14:sldId id="11137"/>
            <p14:sldId id="1660"/>
            <p14:sldId id="3598"/>
            <p14:sldId id="1670"/>
            <p14:sldId id="1548"/>
            <p14:sldId id="11151"/>
            <p14:sldId id="11139"/>
            <p14:sldId id="266"/>
            <p14:sldId id="257"/>
            <p14:sldId id="258"/>
            <p14:sldId id="259"/>
            <p14:sldId id="260"/>
            <p14:sldId id="11146"/>
            <p14:sldId id="11147"/>
            <p14:sldId id="11140"/>
            <p14:sldId id="11141"/>
            <p14:sldId id="11142"/>
            <p14:sldId id="11143"/>
            <p14:sldId id="11144"/>
            <p14:sldId id="11145"/>
            <p14:sldId id="11150"/>
          </p14:sldIdLst>
        </p14:section>
        <p14:section name="Performance" id="{5DC89DC7-CDCB-49DC-AEE0-23E34A1AB30A}">
          <p14:sldIdLst>
            <p14:sldId id="11127"/>
            <p14:sldId id="11071"/>
            <p14:sldId id="8373"/>
            <p14:sldId id="4689"/>
            <p14:sldId id="11080"/>
            <p14:sldId id="11083"/>
          </p14:sldIdLst>
        </p14:section>
        <p14:section name="Availability" id="{6C1FF688-49F7-45AA-AC69-20DA286D761C}">
          <p14:sldIdLst>
            <p14:sldId id="11079"/>
            <p14:sldId id="11073"/>
            <p14:sldId id="11075"/>
            <p14:sldId id="11149"/>
            <p14:sldId id="11085"/>
            <p14:sldId id="11160"/>
            <p14:sldId id="11165"/>
            <p14:sldId id="11166"/>
            <p14:sldId id="11167"/>
            <p14:sldId id="11159"/>
          </p14:sldIdLst>
        </p14:section>
        <p14:section name="Wrap-up and Q&amp;A" id="{30AAF4D8-7A8C-4980-8927-A29D0A9FB2E3}">
          <p14:sldIdLst>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300E6-700D-4493-ABBD-DB7D0DF1F87F}" v="400" dt="2025-03-26T10:08:29.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4886" autoAdjust="0"/>
  </p:normalViewPr>
  <p:slideViewPr>
    <p:cSldViewPr snapToGrid="0">
      <p:cViewPr varScale="1">
        <p:scale>
          <a:sx n="71" d="100"/>
          <a:sy n="71" d="100"/>
        </p:scale>
        <p:origin x="1030" y="2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6.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customXml" Target="../customXml/item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5.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ldChg>
      <pc:sldChg chg="addSp modSp add modNotesTx">
        <pc:chgData name="Bob Ward" userId="6da7c2dd-8e2e-469f-a216-c384312e2a2d" providerId="ADAL" clId="{FDE363F5-FCE1-4854-B5F3-530445E6F42A}" dt="2019-10-18T14:34:52.438" v="3834" actId="20577"/>
        <pc:sldMkLst>
          <pc:docMk/>
          <pc:sldMk cId="479970809" sldId="321"/>
        </pc:sldMkLst>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ldChg>
      <pc:sldChg chg="modSp modNotesTx">
        <pc:chgData name="Bob Ward" userId="6da7c2dd-8e2e-469f-a216-c384312e2a2d" providerId="ADAL" clId="{FDE363F5-FCE1-4854-B5F3-530445E6F42A}" dt="2019-10-18T12:19:46.925" v="2106" actId="20577"/>
        <pc:sldMkLst>
          <pc:docMk/>
          <pc:sldMk cId="1122910760" sldId="4353"/>
        </pc:sldMkLst>
      </pc:sldChg>
      <pc:sldChg chg="modSp ord modNotesTx">
        <pc:chgData name="Bob Ward" userId="6da7c2dd-8e2e-469f-a216-c384312e2a2d" providerId="ADAL" clId="{FDE363F5-FCE1-4854-B5F3-530445E6F42A}" dt="2019-10-18T12:14:32.461" v="1940" actId="255"/>
        <pc:sldMkLst>
          <pc:docMk/>
          <pc:sldMk cId="1087001240" sldId="4355"/>
        </pc:sldMkLst>
      </pc:sldChg>
      <pc:sldChg chg="modSp ord modNotesTx">
        <pc:chgData name="Bob Ward" userId="6da7c2dd-8e2e-469f-a216-c384312e2a2d" providerId="ADAL" clId="{FDE363F5-FCE1-4854-B5F3-530445E6F42A}" dt="2019-10-18T12:09:13.252" v="1794" actId="20577"/>
        <pc:sldMkLst>
          <pc:docMk/>
          <pc:sldMk cId="2194511247" sldId="4362"/>
        </pc:sldMkLst>
      </pc:sldChg>
      <pc:sldChg chg="addSp modSp del modNotesTx">
        <pc:chgData name="Bob Ward" userId="6da7c2dd-8e2e-469f-a216-c384312e2a2d" providerId="ADAL" clId="{FDE363F5-FCE1-4854-B5F3-530445E6F42A}" dt="2019-10-21T17:56:38.743" v="3835" actId="47"/>
        <pc:sldMkLst>
          <pc:docMk/>
          <pc:sldMk cId="276576014" sldId="4367"/>
        </pc:sldMkLst>
      </pc:sldChg>
      <pc:sldChg chg="addSp modSp modNotesTx">
        <pc:chgData name="Bob Ward" userId="6da7c2dd-8e2e-469f-a216-c384312e2a2d" providerId="ADAL" clId="{FDE363F5-FCE1-4854-B5F3-530445E6F42A}" dt="2019-10-21T17:57:49.467" v="3837"/>
        <pc:sldMkLst>
          <pc:docMk/>
          <pc:sldMk cId="1021704877" sldId="4379"/>
        </pc:sldMkLst>
      </pc:sldChg>
      <pc:sldChg chg="delSp modSp delAnim">
        <pc:chgData name="Bob Ward" userId="6da7c2dd-8e2e-469f-a216-c384312e2a2d" providerId="ADAL" clId="{FDE363F5-FCE1-4854-B5F3-530445E6F42A}" dt="2019-10-18T13:36:43.235" v="3509" actId="6549"/>
        <pc:sldMkLst>
          <pc:docMk/>
          <pc:sldMk cId="2660700888" sldId="4700"/>
        </pc:sldMkLst>
      </pc:sldChg>
      <pc:sldChg chg="modSp">
        <pc:chgData name="Bob Ward" userId="6da7c2dd-8e2e-469f-a216-c384312e2a2d" providerId="ADAL" clId="{FDE363F5-FCE1-4854-B5F3-530445E6F42A}" dt="2019-10-18T11:47:53.790" v="1373" actId="20577"/>
        <pc:sldMkLst>
          <pc:docMk/>
          <pc:sldMk cId="954336538" sldId="4731"/>
        </pc:sldMkLst>
      </pc:sldChg>
      <pc:sldChg chg="modSp del">
        <pc:chgData name="Bob Ward" userId="6da7c2dd-8e2e-469f-a216-c384312e2a2d" providerId="ADAL" clId="{FDE363F5-FCE1-4854-B5F3-530445E6F42A}" dt="2019-10-18T13:19:13.393" v="3300" actId="47"/>
        <pc:sldMkLst>
          <pc:docMk/>
          <pc:sldMk cId="2285171002" sldId="8359"/>
        </pc:sldMkLst>
      </pc:sldChg>
      <pc:sldChg chg="addSp delSp modSp ord modNotesTx">
        <pc:chgData name="Bob Ward" userId="6da7c2dd-8e2e-469f-a216-c384312e2a2d" providerId="ADAL" clId="{FDE363F5-FCE1-4854-B5F3-530445E6F42A}" dt="2019-10-18T12:11:38.775" v="1828" actId="6549"/>
        <pc:sldMkLst>
          <pc:docMk/>
          <pc:sldMk cId="2957216948" sldId="8362"/>
        </pc:sldMkLst>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ldChg>
      <pc:sldChg chg="modSp modNotesTx">
        <pc:chgData name="Bob Ward" userId="6da7c2dd-8e2e-469f-a216-c384312e2a2d" providerId="ADAL" clId="{FDE363F5-FCE1-4854-B5F3-530445E6F42A}" dt="2019-10-18T11:36:58.454" v="572" actId="6549"/>
        <pc:sldMkLst>
          <pc:docMk/>
          <pc:sldMk cId="3149997217" sldId="8368"/>
        </pc:sldMkLst>
      </pc:sldChg>
      <pc:sldChg chg="modSp">
        <pc:chgData name="Bob Ward" userId="6da7c2dd-8e2e-469f-a216-c384312e2a2d" providerId="ADAL" clId="{FDE363F5-FCE1-4854-B5F3-530445E6F42A}" dt="2019-10-18T12:18:23.173" v="2045" actId="255"/>
        <pc:sldMkLst>
          <pc:docMk/>
          <pc:sldMk cId="3737839103" sldId="8373"/>
        </pc:sldMkLst>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ldChg>
      <pc:sldChg chg="addSp delSp modSp add modAnim modNotesTx">
        <pc:chgData name="Bob Ward" userId="6da7c2dd-8e2e-469f-a216-c384312e2a2d" providerId="ADAL" clId="{FDE363F5-FCE1-4854-B5F3-530445E6F42A}" dt="2019-10-18T13:18:55.257" v="3299"/>
        <pc:sldMkLst>
          <pc:docMk/>
          <pc:sldMk cId="3369362549" sldId="11073"/>
        </pc:sldMkLst>
      </pc:sldChg>
      <pc:sldChg chg="addSp delSp modSp add">
        <pc:chgData name="Bob Ward" userId="6da7c2dd-8e2e-469f-a216-c384312e2a2d" providerId="ADAL" clId="{FDE363F5-FCE1-4854-B5F3-530445E6F42A}" dt="2019-10-18T12:22:08.219" v="2121" actId="1076"/>
        <pc:sldMkLst>
          <pc:docMk/>
          <pc:sldMk cId="115734756" sldId="11074"/>
        </pc:sldMkLst>
      </pc:sldChg>
      <pc:sldChg chg="modSp add modNotesTx">
        <pc:chgData name="Bob Ward" userId="6da7c2dd-8e2e-469f-a216-c384312e2a2d" providerId="ADAL" clId="{FDE363F5-FCE1-4854-B5F3-530445E6F42A}" dt="2019-10-18T13:19:29.359" v="3333" actId="6549"/>
        <pc:sldMkLst>
          <pc:docMk/>
          <pc:sldMk cId="1972864451" sldId="11075"/>
        </pc:sldMkLst>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ldChg>
      <pc:sldChg chg="modSp add del ord">
        <pc:chgData name="Bob Ward" userId="6da7c2dd-8e2e-469f-a216-c384312e2a2d" providerId="ADAL" clId="{A55FED72-FD22-4FD5-83D4-D1B2F6C10D33}" dt="2019-11-01T17:38:09.124" v="9623" actId="6549"/>
        <pc:sldMkLst>
          <pc:docMk/>
          <pc:sldMk cId="110898965" sldId="284"/>
        </pc:sldMkLst>
      </pc:sldChg>
      <pc:sldChg chg="modSp modAnim">
        <pc:chgData name="Bob Ward" userId="6da7c2dd-8e2e-469f-a216-c384312e2a2d" providerId="ADAL" clId="{A55FED72-FD22-4FD5-83D4-D1B2F6C10D33}" dt="2019-11-01T17:34:58.385" v="9608" actId="6549"/>
        <pc:sldMkLst>
          <pc:docMk/>
          <pc:sldMk cId="940594756" sldId="300"/>
        </pc:sldMkLst>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ldChg>
      <pc:sldChg chg="addSp delSp modSp add del">
        <pc:chgData name="Bob Ward" userId="6da7c2dd-8e2e-469f-a216-c384312e2a2d" providerId="ADAL" clId="{A55FED72-FD22-4FD5-83D4-D1B2F6C10D33}" dt="2019-10-27T19:45:44.288" v="5863" actId="47"/>
        <pc:sldMkLst>
          <pc:docMk/>
          <pc:sldMk cId="1998862343" sldId="4759"/>
        </pc:sldMkLst>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ldChg>
      <pc:sldChg chg="modSp add del ord">
        <pc:chgData name="Bob Ward" userId="6da7c2dd-8e2e-469f-a216-c384312e2a2d" providerId="ADAL" clId="{A55FED72-FD22-4FD5-83D4-D1B2F6C10D33}" dt="2019-11-01T16:29:08.750" v="9553"/>
        <pc:sldMkLst>
          <pc:docMk/>
          <pc:sldMk cId="3737839103" sldId="8373"/>
        </pc:sldMkLst>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ldChg>
      <pc:sldChg chg="modSp add ord">
        <pc:chgData name="Bob Ward" userId="6da7c2dd-8e2e-469f-a216-c384312e2a2d" providerId="ADAL" clId="{A55FED72-FD22-4FD5-83D4-D1B2F6C10D33}" dt="2019-10-21T18:16:58.330" v="627" actId="14100"/>
        <pc:sldMkLst>
          <pc:docMk/>
          <pc:sldMk cId="987695106" sldId="11077"/>
        </pc:sldMkLst>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ldChg>
      <pc:sldChg chg="addSp modSp add ord modAnim">
        <pc:chgData name="Bob Ward" userId="6da7c2dd-8e2e-469f-a216-c384312e2a2d" providerId="ADAL" clId="{A55FED72-FD22-4FD5-83D4-D1B2F6C10D33}" dt="2019-11-03T17:00:14.208" v="10422" actId="207"/>
        <pc:sldMkLst>
          <pc:docMk/>
          <pc:sldMk cId="1202844078" sldId="11079"/>
        </pc:sldMkLst>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ldChg>
      <pc:sldChg chg="modSp">
        <pc:chgData name="Bob Ward" userId="6da7c2dd-8e2e-469f-a216-c384312e2a2d" providerId="ADAL" clId="{A55FED72-FD22-4FD5-83D4-D1B2F6C10D33}" dt="2019-11-03T17:10:56.058" v="10537" actId="1076"/>
        <pc:sldMkLst>
          <pc:docMk/>
          <pc:sldMk cId="3193305549" sldId="11087"/>
        </pc:sldMkLst>
      </pc:sldChg>
      <pc:sldChg chg="modSp">
        <pc:chgData name="Bob Ward" userId="6da7c2dd-8e2e-469f-a216-c384312e2a2d" providerId="ADAL" clId="{A55FED72-FD22-4FD5-83D4-D1B2F6C10D33}" dt="2019-11-03T17:10:43.830" v="10532" actId="1076"/>
        <pc:sldMkLst>
          <pc:docMk/>
          <pc:sldMk cId="3145254713" sldId="11089"/>
        </pc:sldMkLst>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ldChg>
      <pc:sldChg chg="addSp delSp modSp ord modAnim">
        <pc:chgData name="Bob Ward" userId="6da7c2dd-8e2e-469f-a216-c384312e2a2d" providerId="ADAL" clId="{A55FED72-FD22-4FD5-83D4-D1B2F6C10D33}" dt="2019-11-03T18:31:22.868" v="11393"/>
        <pc:sldMkLst>
          <pc:docMk/>
          <pc:sldMk cId="3212827133" sldId="11093"/>
        </pc:sldMkLst>
      </pc:sldChg>
      <pc:sldChg chg="modSp">
        <pc:chgData name="Bob Ward" userId="6da7c2dd-8e2e-469f-a216-c384312e2a2d" providerId="ADAL" clId="{A55FED72-FD22-4FD5-83D4-D1B2F6C10D33}" dt="2019-11-03T17:02:35.130" v="10448" actId="1076"/>
        <pc:sldMkLst>
          <pc:docMk/>
          <pc:sldMk cId="1152359275" sldId="11094"/>
        </pc:sldMkLst>
      </pc:sldChg>
      <pc:sldChg chg="addSp delSp modSp modAnim">
        <pc:chgData name="Bob Ward" userId="6da7c2dd-8e2e-469f-a216-c384312e2a2d" providerId="ADAL" clId="{A55FED72-FD22-4FD5-83D4-D1B2F6C10D33}" dt="2019-11-03T17:10:19.844" v="10530" actId="1076"/>
        <pc:sldMkLst>
          <pc:docMk/>
          <pc:sldMk cId="2787944093" sldId="11096"/>
        </pc:sldMkLst>
      </pc:sldChg>
      <pc:sldChg chg="modSp">
        <pc:chgData name="Bob Ward" userId="6da7c2dd-8e2e-469f-a216-c384312e2a2d" providerId="ADAL" clId="{A55FED72-FD22-4FD5-83D4-D1B2F6C10D33}" dt="2019-10-31T21:34:36.071" v="6444" actId="20577"/>
        <pc:sldMkLst>
          <pc:docMk/>
          <pc:sldMk cId="2977933913" sldId="11097"/>
        </pc:sldMkLst>
      </pc:sldChg>
      <pc:sldChg chg="addSp delSp modSp">
        <pc:chgData name="Bob Ward" userId="6da7c2dd-8e2e-469f-a216-c384312e2a2d" providerId="ADAL" clId="{A55FED72-FD22-4FD5-83D4-D1B2F6C10D33}" dt="2019-11-03T17:35:52.156" v="10667" actId="1076"/>
        <pc:sldMkLst>
          <pc:docMk/>
          <pc:sldMk cId="968065254" sldId="11098"/>
        </pc:sldMkLst>
      </pc:sldChg>
      <pc:sldChg chg="addSp modSp">
        <pc:chgData name="Bob Ward" userId="6da7c2dd-8e2e-469f-a216-c384312e2a2d" providerId="ADAL" clId="{A55FED72-FD22-4FD5-83D4-D1B2F6C10D33}" dt="2019-11-03T17:36:23.132" v="10671" actId="1076"/>
        <pc:sldMkLst>
          <pc:docMk/>
          <pc:sldMk cId="327506328" sldId="11099"/>
        </pc:sldMkLst>
      </pc:sldChg>
      <pc:sldChg chg="addSp delSp modSp del">
        <pc:chgData name="Bob Ward" userId="6da7c2dd-8e2e-469f-a216-c384312e2a2d" providerId="ADAL" clId="{A55FED72-FD22-4FD5-83D4-D1B2F6C10D33}" dt="2019-10-27T18:41:19.065" v="3078" actId="47"/>
        <pc:sldMkLst>
          <pc:docMk/>
          <pc:sldMk cId="3346959489" sldId="11100"/>
        </pc:sldMkLst>
      </pc:sldChg>
      <pc:sldChg chg="modSp del">
        <pc:chgData name="Bob Ward" userId="6da7c2dd-8e2e-469f-a216-c384312e2a2d" providerId="ADAL" clId="{A55FED72-FD22-4FD5-83D4-D1B2F6C10D33}" dt="2019-10-27T17:59:11.201" v="1355" actId="47"/>
        <pc:sldMkLst>
          <pc:docMk/>
          <pc:sldMk cId="1990620515" sldId="11101"/>
        </pc:sldMkLst>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ldChg>
      <pc:sldChg chg="addSp delSp modSp add modAnim">
        <pc:chgData name="Bob Ward" userId="6da7c2dd-8e2e-469f-a216-c384312e2a2d" providerId="ADAL" clId="{A55FED72-FD22-4FD5-83D4-D1B2F6C10D33}" dt="2019-10-31T22:06:58.029" v="6455"/>
        <pc:sldMkLst>
          <pc:docMk/>
          <pc:sldMk cId="440686251" sldId="11103"/>
        </pc:sldMkLst>
      </pc:sldChg>
      <pc:sldChg chg="addSp delSp modSp add modAnim">
        <pc:chgData name="Bob Ward" userId="6da7c2dd-8e2e-469f-a216-c384312e2a2d" providerId="ADAL" clId="{A55FED72-FD22-4FD5-83D4-D1B2F6C10D33}" dt="2019-10-31T22:41:23.051" v="6498" actId="1076"/>
        <pc:sldMkLst>
          <pc:docMk/>
          <pc:sldMk cId="257595721" sldId="11104"/>
        </pc:sldMkLst>
      </pc:sldChg>
      <pc:sldChg chg="addSp delSp modSp add">
        <pc:chgData name="Bob Ward" userId="6da7c2dd-8e2e-469f-a216-c384312e2a2d" providerId="ADAL" clId="{A55FED72-FD22-4FD5-83D4-D1B2F6C10D33}" dt="2019-10-27T19:45:18.123" v="5861" actId="20577"/>
        <pc:sldMkLst>
          <pc:docMk/>
          <pc:sldMk cId="286177871" sldId="11105"/>
        </pc:sldMkLst>
      </pc:sldChg>
      <pc:sldChg chg="addSp delSp modSp add">
        <pc:chgData name="Bob Ward" userId="6da7c2dd-8e2e-469f-a216-c384312e2a2d" providerId="ADAL" clId="{A55FED72-FD22-4FD5-83D4-D1B2F6C10D33}" dt="2019-10-27T19:49:03.665" v="5942" actId="20577"/>
        <pc:sldMkLst>
          <pc:docMk/>
          <pc:sldMk cId="3184125237" sldId="11106"/>
        </pc:sldMkLst>
      </pc:sldChg>
      <pc:sldChg chg="addSp delSp modSp add modAnim">
        <pc:chgData name="Bob Ward" userId="6da7c2dd-8e2e-469f-a216-c384312e2a2d" providerId="ADAL" clId="{A55FED72-FD22-4FD5-83D4-D1B2F6C10D33}" dt="2019-10-31T18:18:20.533" v="6406" actId="1076"/>
        <pc:sldMkLst>
          <pc:docMk/>
          <pc:sldMk cId="3959139085" sldId="11107"/>
        </pc:sldMkLst>
      </pc:sldChg>
      <pc:sldChg chg="addSp delSp modSp add addAnim delAnim modAnim">
        <pc:chgData name="Bob Ward" userId="6da7c2dd-8e2e-469f-a216-c384312e2a2d" providerId="ADAL" clId="{A55FED72-FD22-4FD5-83D4-D1B2F6C10D33}" dt="2019-10-31T22:17:21.337" v="6474"/>
        <pc:sldMkLst>
          <pc:docMk/>
          <pc:sldMk cId="2726987186" sldId="11108"/>
        </pc:sldMkLst>
      </pc:sldChg>
      <pc:sldChg chg="addSp modSp add modAnim">
        <pc:chgData name="Bob Ward" userId="6da7c2dd-8e2e-469f-a216-c384312e2a2d" providerId="ADAL" clId="{A55FED72-FD22-4FD5-83D4-D1B2F6C10D33}" dt="2019-10-27T18:45:53.888" v="3229" actId="20577"/>
        <pc:sldMkLst>
          <pc:docMk/>
          <pc:sldMk cId="1235967227" sldId="11109"/>
        </pc:sldMkLst>
      </pc:sldChg>
      <pc:sldChg chg="modSp add del">
        <pc:chgData name="Bob Ward" userId="6da7c2dd-8e2e-469f-a216-c384312e2a2d" providerId="ADAL" clId="{A55FED72-FD22-4FD5-83D4-D1B2F6C10D33}" dt="2019-11-01T01:52:20.620" v="8434" actId="47"/>
        <pc:sldMkLst>
          <pc:docMk/>
          <pc:sldMk cId="957641444" sldId="11110"/>
        </pc:sldMkLst>
      </pc:sldChg>
      <pc:sldChg chg="modSp add del">
        <pc:chgData name="Bob Ward" userId="6da7c2dd-8e2e-469f-a216-c384312e2a2d" providerId="ADAL" clId="{A55FED72-FD22-4FD5-83D4-D1B2F6C10D33}" dt="2019-10-31T17:14:13.611" v="5966" actId="47"/>
        <pc:sldMkLst>
          <pc:docMk/>
          <pc:sldMk cId="1993536900" sldId="11110"/>
        </pc:sldMkLst>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ldChg>
      <pc:sldChg chg="modSp add">
        <pc:chgData name="Bob Ward" userId="6da7c2dd-8e2e-469f-a216-c384312e2a2d" providerId="ADAL" clId="{A55FED72-FD22-4FD5-83D4-D1B2F6C10D33}" dt="2019-11-03T18:33:06.154" v="11399" actId="6549"/>
        <pc:sldMkLst>
          <pc:docMk/>
          <pc:sldMk cId="1621611922" sldId="11111"/>
        </pc:sldMkLst>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ldChg>
      <pc:sldChg chg="delSp modSp">
        <pc:chgData name="Bob Ward" userId="6da7c2dd-8e2e-469f-a216-c384312e2a2d" providerId="ADAL" clId="{5C89083C-770B-476A-903C-4A31112338EB}" dt="2019-11-02T20:34:11.927" v="19" actId="165"/>
        <pc:sldMkLst>
          <pc:docMk/>
          <pc:sldMk cId="1161454679" sldId="11064"/>
        </pc:sldMkLst>
      </pc:sldChg>
      <pc:sldChg chg="addSp delSp modSp">
        <pc:chgData name="Bob Ward" userId="6da7c2dd-8e2e-469f-a216-c384312e2a2d" providerId="ADAL" clId="{5C89083C-770B-476A-903C-4A31112338EB}" dt="2019-11-02T20:34:54.067" v="21" actId="207"/>
        <pc:sldMkLst>
          <pc:docMk/>
          <pc:sldMk cId="3193305549" sldId="11087"/>
        </pc:sldMkLst>
      </pc:sldChg>
      <pc:sldChg chg="addSp modSp">
        <pc:chgData name="Bob Ward" userId="6da7c2dd-8e2e-469f-a216-c384312e2a2d" providerId="ADAL" clId="{5C89083C-770B-476A-903C-4A31112338EB}" dt="2019-11-02T20:29:36.034" v="4"/>
        <pc:sldMkLst>
          <pc:docMk/>
          <pc:sldMk cId="3145254713" sldId="11089"/>
        </pc:sldMkLst>
      </pc:sldChg>
    </pc:docChg>
  </pc:docChgLst>
  <pc:docChgLst>
    <pc:chgData name="Valmir Meneses" userId="0158c7b8-b204-4b2b-a469-45c2adc154b5" providerId="ADAL" clId="{99D300E6-700D-4493-ABBD-DB7D0DF1F87F}"/>
    <pc:docChg chg="undo custSel addSld delSld modSld sldOrd addSection delSection modSection">
      <pc:chgData name="Valmir Meneses" userId="0158c7b8-b204-4b2b-a469-45c2adc154b5" providerId="ADAL" clId="{99D300E6-700D-4493-ABBD-DB7D0DF1F87F}" dt="2025-03-26T10:10:44.194" v="1889" actId="1076"/>
      <pc:docMkLst>
        <pc:docMk/>
      </pc:docMkLst>
      <pc:sldChg chg="addSp delSp add del setBg delDesignElem">
        <pc:chgData name="Valmir Meneses" userId="0158c7b8-b204-4b2b-a469-45c2adc154b5" providerId="ADAL" clId="{99D300E6-700D-4493-ABBD-DB7D0DF1F87F}" dt="2025-03-19T17:24:34.686" v="847"/>
        <pc:sldMkLst>
          <pc:docMk/>
          <pc:sldMk cId="1579365469" sldId="257"/>
        </pc:sldMkLst>
        <pc:spChg chg="add del">
          <ac:chgData name="Valmir Meneses" userId="0158c7b8-b204-4b2b-a469-45c2adc154b5" providerId="ADAL" clId="{99D300E6-700D-4493-ABBD-DB7D0DF1F87F}" dt="2025-03-19T17:24:25.851" v="846"/>
          <ac:spMkLst>
            <pc:docMk/>
            <pc:sldMk cId="1579365469" sldId="257"/>
            <ac:spMk id="8" creationId="{327D73B4-9F5C-4A64-A179-51B9500CB8B5}"/>
          </ac:spMkLst>
        </pc:spChg>
        <pc:spChg chg="add del">
          <ac:chgData name="Valmir Meneses" userId="0158c7b8-b204-4b2b-a469-45c2adc154b5" providerId="ADAL" clId="{99D300E6-700D-4493-ABBD-DB7D0DF1F87F}" dt="2025-03-19T17:24:25.851" v="846"/>
          <ac:spMkLst>
            <pc:docMk/>
            <pc:sldMk cId="1579365469" sldId="257"/>
            <ac:spMk id="10" creationId="{C1F06963-6374-4B48-844F-071A9BAAAE02}"/>
          </ac:spMkLst>
        </pc:spChg>
        <pc:spChg chg="add del">
          <ac:chgData name="Valmir Meneses" userId="0158c7b8-b204-4b2b-a469-45c2adc154b5" providerId="ADAL" clId="{99D300E6-700D-4493-ABBD-DB7D0DF1F87F}" dt="2025-03-19T17:24:25.851" v="846"/>
          <ac:spMkLst>
            <pc:docMk/>
            <pc:sldMk cId="1579365469" sldId="257"/>
            <ac:spMk id="12" creationId="{6CB927A4-E432-4310-9CD5-E89FF5063179}"/>
          </ac:spMkLst>
        </pc:spChg>
        <pc:spChg chg="add del">
          <ac:chgData name="Valmir Meneses" userId="0158c7b8-b204-4b2b-a469-45c2adc154b5" providerId="ADAL" clId="{99D300E6-700D-4493-ABBD-DB7D0DF1F87F}" dt="2025-03-19T17:24:25.851" v="846"/>
          <ac:spMkLst>
            <pc:docMk/>
            <pc:sldMk cId="1579365469" sldId="257"/>
            <ac:spMk id="14" creationId="{1453BF6C-B012-48B7-B4E8-6D7AC7C27D02}"/>
          </ac:spMkLst>
        </pc:spChg>
        <pc:spChg chg="add del">
          <ac:chgData name="Valmir Meneses" userId="0158c7b8-b204-4b2b-a469-45c2adc154b5" providerId="ADAL" clId="{99D300E6-700D-4493-ABBD-DB7D0DF1F87F}" dt="2025-03-19T17:24:25.851" v="846"/>
          <ac:spMkLst>
            <pc:docMk/>
            <pc:sldMk cId="1579365469" sldId="257"/>
            <ac:spMk id="16" creationId="{E3020543-B24B-4EC4-8FFC-8DD88EEA91A8}"/>
          </ac:spMkLst>
        </pc:spChg>
        <pc:cxnChg chg="add del">
          <ac:chgData name="Valmir Meneses" userId="0158c7b8-b204-4b2b-a469-45c2adc154b5" providerId="ADAL" clId="{99D300E6-700D-4493-ABBD-DB7D0DF1F87F}" dt="2025-03-19T17:24:25.851" v="846"/>
          <ac:cxnSpMkLst>
            <pc:docMk/>
            <pc:sldMk cId="1579365469" sldId="257"/>
            <ac:cxnSpMk id="18" creationId="{C49DA8F6-BCC1-4447-B54C-57856834B94B}"/>
          </ac:cxnSpMkLst>
        </pc:cxnChg>
      </pc:sldChg>
      <pc:sldChg chg="addSp delSp add del setBg delDesignElem">
        <pc:chgData name="Valmir Meneses" userId="0158c7b8-b204-4b2b-a469-45c2adc154b5" providerId="ADAL" clId="{99D300E6-700D-4493-ABBD-DB7D0DF1F87F}" dt="2025-03-19T17:24:34.686" v="847"/>
        <pc:sldMkLst>
          <pc:docMk/>
          <pc:sldMk cId="127378433" sldId="258"/>
        </pc:sldMkLst>
        <pc:spChg chg="add del">
          <ac:chgData name="Valmir Meneses" userId="0158c7b8-b204-4b2b-a469-45c2adc154b5" providerId="ADAL" clId="{99D300E6-700D-4493-ABBD-DB7D0DF1F87F}" dt="2025-03-19T17:24:25.851" v="846"/>
          <ac:spMkLst>
            <pc:docMk/>
            <pc:sldMk cId="127378433" sldId="258"/>
            <ac:spMk id="10" creationId="{66E48AFA-8884-4F68-A44F-D2C1E8609C5A}"/>
          </ac:spMkLst>
        </pc:spChg>
        <pc:spChg chg="add del">
          <ac:chgData name="Valmir Meneses" userId="0158c7b8-b204-4b2b-a469-45c2adc154b5" providerId="ADAL" clId="{99D300E6-700D-4493-ABBD-DB7D0DF1F87F}" dt="2025-03-19T17:24:25.851" v="846"/>
          <ac:spMkLst>
            <pc:docMk/>
            <pc:sldMk cId="127378433" sldId="258"/>
            <ac:spMk id="12" creationId="{969D19A6-08CB-498C-93EC-3FFB021FC68A}"/>
          </ac:spMkLst>
        </pc:spChg>
      </pc:sldChg>
      <pc:sldChg chg="add del">
        <pc:chgData name="Valmir Meneses" userId="0158c7b8-b204-4b2b-a469-45c2adc154b5" providerId="ADAL" clId="{99D300E6-700D-4493-ABBD-DB7D0DF1F87F}" dt="2025-03-19T17:24:34.686" v="847"/>
        <pc:sldMkLst>
          <pc:docMk/>
          <pc:sldMk cId="3208677879" sldId="259"/>
        </pc:sldMkLst>
      </pc:sldChg>
      <pc:sldChg chg="addSp delSp modSp add del mod setBg delDesignElem">
        <pc:chgData name="Valmir Meneses" userId="0158c7b8-b204-4b2b-a469-45c2adc154b5" providerId="ADAL" clId="{99D300E6-700D-4493-ABBD-DB7D0DF1F87F}" dt="2025-03-21T16:23:49.537" v="1553" actId="1076"/>
        <pc:sldMkLst>
          <pc:docMk/>
          <pc:sldMk cId="232528273" sldId="260"/>
        </pc:sldMkLst>
        <pc:spChg chg="add mod">
          <ac:chgData name="Valmir Meneses" userId="0158c7b8-b204-4b2b-a469-45c2adc154b5" providerId="ADAL" clId="{99D300E6-700D-4493-ABBD-DB7D0DF1F87F}" dt="2025-03-21T16:23:49.537" v="1553" actId="1076"/>
          <ac:spMkLst>
            <pc:docMk/>
            <pc:sldMk cId="232528273" sldId="260"/>
            <ac:spMk id="4" creationId="{11118331-90B9-7F8F-45A6-DDE97E1D44F3}"/>
          </ac:spMkLst>
        </pc:spChg>
        <pc:spChg chg="add del">
          <ac:chgData name="Valmir Meneses" userId="0158c7b8-b204-4b2b-a469-45c2adc154b5" providerId="ADAL" clId="{99D300E6-700D-4493-ABBD-DB7D0DF1F87F}" dt="2025-03-19T17:24:25.851" v="846"/>
          <ac:spMkLst>
            <pc:docMk/>
            <pc:sldMk cId="232528273" sldId="260"/>
            <ac:spMk id="10" creationId="{66E48AFA-8884-4F68-A44F-D2C1E8609C5A}"/>
          </ac:spMkLst>
        </pc:spChg>
        <pc:spChg chg="add del">
          <ac:chgData name="Valmir Meneses" userId="0158c7b8-b204-4b2b-a469-45c2adc154b5" providerId="ADAL" clId="{99D300E6-700D-4493-ABBD-DB7D0DF1F87F}" dt="2025-03-19T17:24:25.851" v="846"/>
          <ac:spMkLst>
            <pc:docMk/>
            <pc:sldMk cId="232528273" sldId="260"/>
            <ac:spMk id="12" creationId="{969D19A6-08CB-498C-93EC-3FFB021FC68A}"/>
          </ac:spMkLst>
        </pc:spChg>
      </pc:sldChg>
      <pc:sldChg chg="modSp mod ord">
        <pc:chgData name="Valmir Meneses" userId="0158c7b8-b204-4b2b-a469-45c2adc154b5" providerId="ADAL" clId="{99D300E6-700D-4493-ABBD-DB7D0DF1F87F}" dt="2025-03-17T18:07:09.518" v="274" actId="20577"/>
        <pc:sldMkLst>
          <pc:docMk/>
          <pc:sldMk cId="305404417" sldId="262"/>
        </pc:sldMkLst>
        <pc:spChg chg="mod">
          <ac:chgData name="Valmir Meneses" userId="0158c7b8-b204-4b2b-a469-45c2adc154b5" providerId="ADAL" clId="{99D300E6-700D-4493-ABBD-DB7D0DF1F87F}" dt="2025-03-17T18:07:09.518" v="274" actId="20577"/>
          <ac:spMkLst>
            <pc:docMk/>
            <pc:sldMk cId="305404417" sldId="262"/>
            <ac:spMk id="4" creationId="{1584507D-220A-4798-8C39-1BDF7C705640}"/>
          </ac:spMkLst>
        </pc:spChg>
      </pc:sldChg>
      <pc:sldChg chg="addSp delSp add del setBg delDesignElem">
        <pc:chgData name="Valmir Meneses" userId="0158c7b8-b204-4b2b-a469-45c2adc154b5" providerId="ADAL" clId="{99D300E6-700D-4493-ABBD-DB7D0DF1F87F}" dt="2025-03-20T17:14:26.255" v="1225"/>
        <pc:sldMkLst>
          <pc:docMk/>
          <pc:sldMk cId="776733373" sldId="266"/>
        </pc:sldMkLst>
        <pc:spChg chg="add del">
          <ac:chgData name="Valmir Meneses" userId="0158c7b8-b204-4b2b-a469-45c2adc154b5" providerId="ADAL" clId="{99D300E6-700D-4493-ABBD-DB7D0DF1F87F}" dt="2025-03-19T17:24:25.851" v="846"/>
          <ac:spMkLst>
            <pc:docMk/>
            <pc:sldMk cId="776733373" sldId="266"/>
            <ac:spMk id="8" creationId="{327D73B4-9F5C-4A64-A179-51B9500CB8B5}"/>
          </ac:spMkLst>
        </pc:spChg>
        <pc:spChg chg="add del">
          <ac:chgData name="Valmir Meneses" userId="0158c7b8-b204-4b2b-a469-45c2adc154b5" providerId="ADAL" clId="{99D300E6-700D-4493-ABBD-DB7D0DF1F87F}" dt="2025-03-19T17:24:25.851" v="846"/>
          <ac:spMkLst>
            <pc:docMk/>
            <pc:sldMk cId="776733373" sldId="266"/>
            <ac:spMk id="10" creationId="{C1F06963-6374-4B48-844F-071A9BAAAE02}"/>
          </ac:spMkLst>
        </pc:spChg>
        <pc:spChg chg="add del">
          <ac:chgData name="Valmir Meneses" userId="0158c7b8-b204-4b2b-a469-45c2adc154b5" providerId="ADAL" clId="{99D300E6-700D-4493-ABBD-DB7D0DF1F87F}" dt="2025-03-19T17:24:25.851" v="846"/>
          <ac:spMkLst>
            <pc:docMk/>
            <pc:sldMk cId="776733373" sldId="266"/>
            <ac:spMk id="12" creationId="{6CB927A4-E432-4310-9CD5-E89FF5063179}"/>
          </ac:spMkLst>
        </pc:spChg>
        <pc:spChg chg="add del">
          <ac:chgData name="Valmir Meneses" userId="0158c7b8-b204-4b2b-a469-45c2adc154b5" providerId="ADAL" clId="{99D300E6-700D-4493-ABBD-DB7D0DF1F87F}" dt="2025-03-19T17:24:25.851" v="846"/>
          <ac:spMkLst>
            <pc:docMk/>
            <pc:sldMk cId="776733373" sldId="266"/>
            <ac:spMk id="14" creationId="{1453BF6C-B012-48B7-B4E8-6D7AC7C27D02}"/>
          </ac:spMkLst>
        </pc:spChg>
        <pc:spChg chg="add del">
          <ac:chgData name="Valmir Meneses" userId="0158c7b8-b204-4b2b-a469-45c2adc154b5" providerId="ADAL" clId="{99D300E6-700D-4493-ABBD-DB7D0DF1F87F}" dt="2025-03-19T17:24:25.851" v="846"/>
          <ac:spMkLst>
            <pc:docMk/>
            <pc:sldMk cId="776733373" sldId="266"/>
            <ac:spMk id="16" creationId="{E3020543-B24B-4EC4-8FFC-8DD88EEA91A8}"/>
          </ac:spMkLst>
        </pc:spChg>
        <pc:cxnChg chg="add del">
          <ac:chgData name="Valmir Meneses" userId="0158c7b8-b204-4b2b-a469-45c2adc154b5" providerId="ADAL" clId="{99D300E6-700D-4493-ABBD-DB7D0DF1F87F}" dt="2025-03-19T17:24:25.851" v="846"/>
          <ac:cxnSpMkLst>
            <pc:docMk/>
            <pc:sldMk cId="776733373" sldId="266"/>
            <ac:cxnSpMk id="18" creationId="{C49DA8F6-BCC1-4447-B54C-57856834B94B}"/>
          </ac:cxnSpMkLst>
        </pc:cxnChg>
      </pc:sldChg>
      <pc:sldChg chg="del">
        <pc:chgData name="Valmir Meneses" userId="0158c7b8-b204-4b2b-a469-45c2adc154b5" providerId="ADAL" clId="{99D300E6-700D-4493-ABBD-DB7D0DF1F87F}" dt="2025-03-17T15:51:48.242" v="19" actId="47"/>
        <pc:sldMkLst>
          <pc:docMk/>
          <pc:sldMk cId="479970809" sldId="321"/>
        </pc:sldMkLst>
      </pc:sldChg>
      <pc:sldChg chg="addSp delSp modSp add mod">
        <pc:chgData name="Valmir Meneses" userId="0158c7b8-b204-4b2b-a469-45c2adc154b5" providerId="ADAL" clId="{99D300E6-700D-4493-ABBD-DB7D0DF1F87F}" dt="2025-03-18T18:44:05.892" v="797" actId="1037"/>
        <pc:sldMkLst>
          <pc:docMk/>
          <pc:sldMk cId="895908902" sldId="1548"/>
        </pc:sldMkLst>
        <pc:spChg chg="add mod">
          <ac:chgData name="Valmir Meneses" userId="0158c7b8-b204-4b2b-a469-45c2adc154b5" providerId="ADAL" clId="{99D300E6-700D-4493-ABBD-DB7D0DF1F87F}" dt="2025-03-18T18:43:11.827" v="766" actId="1076"/>
          <ac:spMkLst>
            <pc:docMk/>
            <pc:sldMk cId="895908902" sldId="1548"/>
            <ac:spMk id="3" creationId="{F4051CBF-6688-FC9C-6FAA-795F1EC3423B}"/>
          </ac:spMkLst>
        </pc:spChg>
        <pc:spChg chg="add mod">
          <ac:chgData name="Valmir Meneses" userId="0158c7b8-b204-4b2b-a469-45c2adc154b5" providerId="ADAL" clId="{99D300E6-700D-4493-ABBD-DB7D0DF1F87F}" dt="2025-03-18T18:43:21.226" v="768" actId="1076"/>
          <ac:spMkLst>
            <pc:docMk/>
            <pc:sldMk cId="895908902" sldId="1548"/>
            <ac:spMk id="4" creationId="{D58854B4-B16B-575F-58EA-E1F7E017546C}"/>
          </ac:spMkLst>
        </pc:spChg>
        <pc:spChg chg="add mod">
          <ac:chgData name="Valmir Meneses" userId="0158c7b8-b204-4b2b-a469-45c2adc154b5" providerId="ADAL" clId="{99D300E6-700D-4493-ABBD-DB7D0DF1F87F}" dt="2025-03-18T18:43:46.323" v="774" actId="404"/>
          <ac:spMkLst>
            <pc:docMk/>
            <pc:sldMk cId="895908902" sldId="1548"/>
            <ac:spMk id="10" creationId="{E6C3140C-5742-DABF-0D95-EDA67BC5ADC4}"/>
          </ac:spMkLst>
        </pc:spChg>
        <pc:spChg chg="add mod">
          <ac:chgData name="Valmir Meneses" userId="0158c7b8-b204-4b2b-a469-45c2adc154b5" providerId="ADAL" clId="{99D300E6-700D-4493-ABBD-DB7D0DF1F87F}" dt="2025-03-18T18:43:52.162" v="776" actId="404"/>
          <ac:spMkLst>
            <pc:docMk/>
            <pc:sldMk cId="895908902" sldId="1548"/>
            <ac:spMk id="12" creationId="{A527B153-0934-9B43-CC3B-05A5844E4FBF}"/>
          </ac:spMkLst>
        </pc:spChg>
        <pc:spChg chg="add mod">
          <ac:chgData name="Valmir Meneses" userId="0158c7b8-b204-4b2b-a469-45c2adc154b5" providerId="ADAL" clId="{99D300E6-700D-4493-ABBD-DB7D0DF1F87F}" dt="2025-03-18T18:44:05.892" v="797" actId="1037"/>
          <ac:spMkLst>
            <pc:docMk/>
            <pc:sldMk cId="895908902" sldId="1548"/>
            <ac:spMk id="14" creationId="{48009886-DBD5-1F02-E9A0-C89CA595E939}"/>
          </ac:spMkLst>
        </pc:spChg>
        <pc:spChg chg="mod">
          <ac:chgData name="Valmir Meneses" userId="0158c7b8-b204-4b2b-a469-45c2adc154b5" providerId="ADAL" clId="{99D300E6-700D-4493-ABBD-DB7D0DF1F87F}" dt="2025-03-18T18:43:16.085" v="767" actId="1076"/>
          <ac:spMkLst>
            <pc:docMk/>
            <pc:sldMk cId="895908902" sldId="1548"/>
            <ac:spMk id="17" creationId="{00000000-0000-0000-0000-000000000000}"/>
          </ac:spMkLst>
        </pc:spChg>
      </pc:sldChg>
      <pc:sldChg chg="add ord">
        <pc:chgData name="Valmir Meneses" userId="0158c7b8-b204-4b2b-a469-45c2adc154b5" providerId="ADAL" clId="{99D300E6-700D-4493-ABBD-DB7D0DF1F87F}" dt="2025-03-18T18:26:28.215" v="674"/>
        <pc:sldMkLst>
          <pc:docMk/>
          <pc:sldMk cId="3957722359" sldId="1660"/>
        </pc:sldMkLst>
      </pc:sldChg>
      <pc:sldChg chg="add">
        <pc:chgData name="Valmir Meneses" userId="0158c7b8-b204-4b2b-a469-45c2adc154b5" providerId="ADAL" clId="{99D300E6-700D-4493-ABBD-DB7D0DF1F87F}" dt="2025-03-18T18:03:38.234" v="557"/>
        <pc:sldMkLst>
          <pc:docMk/>
          <pc:sldMk cId="1793706927" sldId="1670"/>
        </pc:sldMkLst>
      </pc:sldChg>
      <pc:sldChg chg="del">
        <pc:chgData name="Valmir Meneses" userId="0158c7b8-b204-4b2b-a469-45c2adc154b5" providerId="ADAL" clId="{99D300E6-700D-4493-ABBD-DB7D0DF1F87F}" dt="2025-03-20T17:04:58.255" v="1181" actId="18676"/>
        <pc:sldMkLst>
          <pc:docMk/>
          <pc:sldMk cId="786032925" sldId="1849"/>
        </pc:sldMkLst>
      </pc:sldChg>
      <pc:sldChg chg="del">
        <pc:chgData name="Valmir Meneses" userId="0158c7b8-b204-4b2b-a469-45c2adc154b5" providerId="ADAL" clId="{99D300E6-700D-4493-ABBD-DB7D0DF1F87F}" dt="2025-03-20T17:04:58.255" v="1181" actId="18676"/>
        <pc:sldMkLst>
          <pc:docMk/>
          <pc:sldMk cId="984623347" sldId="1854"/>
        </pc:sldMkLst>
      </pc:sldChg>
      <pc:sldChg chg="del">
        <pc:chgData name="Valmir Meneses" userId="0158c7b8-b204-4b2b-a469-45c2adc154b5" providerId="ADAL" clId="{99D300E6-700D-4493-ABBD-DB7D0DF1F87F}" dt="2025-03-20T17:04:58.255" v="1181" actId="18676"/>
        <pc:sldMkLst>
          <pc:docMk/>
          <pc:sldMk cId="3170772175" sldId="1864"/>
        </pc:sldMkLst>
      </pc:sldChg>
      <pc:sldChg chg="addSp delSp modSp add mod modTransition">
        <pc:chgData name="Valmir Meneses" userId="0158c7b8-b204-4b2b-a469-45c2adc154b5" providerId="ADAL" clId="{99D300E6-700D-4493-ABBD-DB7D0DF1F87F}" dt="2025-03-18T18:12:47.561" v="670" actId="14100"/>
        <pc:sldMkLst>
          <pc:docMk/>
          <pc:sldMk cId="1168428611" sldId="3598"/>
        </pc:sldMkLst>
        <pc:spChg chg="add mod">
          <ac:chgData name="Valmir Meneses" userId="0158c7b8-b204-4b2b-a469-45c2adc154b5" providerId="ADAL" clId="{99D300E6-700D-4493-ABBD-DB7D0DF1F87F}" dt="2025-03-18T18:10:06.084" v="661" actId="27636"/>
          <ac:spMkLst>
            <pc:docMk/>
            <pc:sldMk cId="1168428611" sldId="3598"/>
            <ac:spMk id="4" creationId="{71B1C58A-36A8-47A6-741A-B2C11088F93F}"/>
          </ac:spMkLst>
        </pc:spChg>
        <pc:spChg chg="add mod">
          <ac:chgData name="Valmir Meneses" userId="0158c7b8-b204-4b2b-a469-45c2adc154b5" providerId="ADAL" clId="{99D300E6-700D-4493-ABBD-DB7D0DF1F87F}" dt="2025-03-18T18:12:47.561" v="670" actId="14100"/>
          <ac:spMkLst>
            <pc:docMk/>
            <pc:sldMk cId="1168428611" sldId="3598"/>
            <ac:spMk id="15" creationId="{61AFC7E8-437C-A265-E169-287F1DBF8A50}"/>
          </ac:spMkLst>
        </pc:spChg>
        <pc:graphicFrameChg chg="add mod modGraphic">
          <ac:chgData name="Valmir Meneses" userId="0158c7b8-b204-4b2b-a469-45c2adc154b5" providerId="ADAL" clId="{99D300E6-700D-4493-ABBD-DB7D0DF1F87F}" dt="2025-03-18T18:09:36.621" v="658"/>
          <ac:graphicFrameMkLst>
            <pc:docMk/>
            <pc:sldMk cId="1168428611" sldId="3598"/>
            <ac:graphicFrameMk id="3" creationId="{03E0BB3E-6C20-86BB-A1F3-20EFD68C771F}"/>
          </ac:graphicFrameMkLst>
        </pc:graphicFrameChg>
      </pc:sldChg>
      <pc:sldChg chg="del">
        <pc:chgData name="Valmir Meneses" userId="0158c7b8-b204-4b2b-a469-45c2adc154b5" providerId="ADAL" clId="{99D300E6-700D-4493-ABBD-DB7D0DF1F87F}" dt="2025-03-17T14:25:45.824" v="5" actId="18676"/>
        <pc:sldMkLst>
          <pc:docMk/>
          <pc:sldMk cId="1122910760" sldId="4353"/>
        </pc:sldMkLst>
      </pc:sldChg>
      <pc:sldChg chg="del">
        <pc:chgData name="Valmir Meneses" userId="0158c7b8-b204-4b2b-a469-45c2adc154b5" providerId="ADAL" clId="{99D300E6-700D-4493-ABBD-DB7D0DF1F87F}" dt="2025-03-20T17:03:56.955" v="1180" actId="18676"/>
        <pc:sldMkLst>
          <pc:docMk/>
          <pc:sldMk cId="1087001240" sldId="4355"/>
        </pc:sldMkLst>
      </pc:sldChg>
      <pc:sldChg chg="del">
        <pc:chgData name="Valmir Meneses" userId="0158c7b8-b204-4b2b-a469-45c2adc154b5" providerId="ADAL" clId="{99D300E6-700D-4493-ABBD-DB7D0DF1F87F}" dt="2025-03-17T15:25:06.692" v="18" actId="18676"/>
        <pc:sldMkLst>
          <pc:docMk/>
          <pc:sldMk cId="2194511247" sldId="4362"/>
        </pc:sldMkLst>
      </pc:sldChg>
      <pc:sldChg chg="del">
        <pc:chgData name="Valmir Meneses" userId="0158c7b8-b204-4b2b-a469-45c2adc154b5" providerId="ADAL" clId="{99D300E6-700D-4493-ABBD-DB7D0DF1F87F}" dt="2025-03-17T15:51:48.242" v="19" actId="47"/>
        <pc:sldMkLst>
          <pc:docMk/>
          <pc:sldMk cId="1021704877" sldId="4379"/>
        </pc:sldMkLst>
      </pc:sldChg>
      <pc:sldChg chg="del">
        <pc:chgData name="Valmir Meneses" userId="0158c7b8-b204-4b2b-a469-45c2adc154b5" providerId="ADAL" clId="{99D300E6-700D-4493-ABBD-DB7D0DF1F87F}" dt="2025-03-17T14:28:09.085" v="16" actId="18676"/>
        <pc:sldMkLst>
          <pc:docMk/>
          <pc:sldMk cId="305593292" sldId="4389"/>
        </pc:sldMkLst>
      </pc:sldChg>
      <pc:sldChg chg="del">
        <pc:chgData name="Valmir Meneses" userId="0158c7b8-b204-4b2b-a469-45c2adc154b5" providerId="ADAL" clId="{99D300E6-700D-4493-ABBD-DB7D0DF1F87F}" dt="2025-03-17T14:28:09.085" v="16" actId="18676"/>
        <pc:sldMkLst>
          <pc:docMk/>
          <pc:sldMk cId="1998283561" sldId="4393"/>
        </pc:sldMkLst>
      </pc:sldChg>
      <pc:sldChg chg="del">
        <pc:chgData name="Valmir Meneses" userId="0158c7b8-b204-4b2b-a469-45c2adc154b5" providerId="ADAL" clId="{99D300E6-700D-4493-ABBD-DB7D0DF1F87F}" dt="2025-03-17T14:25:45.824" v="5" actId="18676"/>
        <pc:sldMkLst>
          <pc:docMk/>
          <pc:sldMk cId="3228137073" sldId="4692"/>
        </pc:sldMkLst>
      </pc:sldChg>
      <pc:sldChg chg="del">
        <pc:chgData name="Valmir Meneses" userId="0158c7b8-b204-4b2b-a469-45c2adc154b5" providerId="ADAL" clId="{99D300E6-700D-4493-ABBD-DB7D0DF1F87F}" dt="2025-03-17T14:28:09.085" v="16" actId="18676"/>
        <pc:sldMkLst>
          <pc:docMk/>
          <pc:sldMk cId="1382798530" sldId="4710"/>
        </pc:sldMkLst>
      </pc:sldChg>
      <pc:sldChg chg="del">
        <pc:chgData name="Valmir Meneses" userId="0158c7b8-b204-4b2b-a469-45c2adc154b5" providerId="ADAL" clId="{99D300E6-700D-4493-ABBD-DB7D0DF1F87F}" dt="2025-03-17T14:28:09.085" v="16" actId="18676"/>
        <pc:sldMkLst>
          <pc:docMk/>
          <pc:sldMk cId="2350298427" sldId="4711"/>
        </pc:sldMkLst>
      </pc:sldChg>
      <pc:sldChg chg="del">
        <pc:chgData name="Valmir Meneses" userId="0158c7b8-b204-4b2b-a469-45c2adc154b5" providerId="ADAL" clId="{99D300E6-700D-4493-ABBD-DB7D0DF1F87F}" dt="2025-03-17T14:21:21.594" v="0" actId="18676"/>
        <pc:sldMkLst>
          <pc:docMk/>
          <pc:sldMk cId="954336538" sldId="4731"/>
        </pc:sldMkLst>
      </pc:sldChg>
      <pc:sldChg chg="del">
        <pc:chgData name="Valmir Meneses" userId="0158c7b8-b204-4b2b-a469-45c2adc154b5" providerId="ADAL" clId="{99D300E6-700D-4493-ABBD-DB7D0DF1F87F}" dt="2025-03-17T15:51:48.242" v="19" actId="47"/>
        <pc:sldMkLst>
          <pc:docMk/>
          <pc:sldMk cId="876758119" sldId="8364"/>
        </pc:sldMkLst>
      </pc:sldChg>
      <pc:sldChg chg="del">
        <pc:chgData name="Valmir Meneses" userId="0158c7b8-b204-4b2b-a469-45c2adc154b5" providerId="ADAL" clId="{99D300E6-700D-4493-ABBD-DB7D0DF1F87F}" dt="2025-03-20T17:04:58.255" v="1181" actId="18676"/>
        <pc:sldMkLst>
          <pc:docMk/>
          <pc:sldMk cId="3326598696" sldId="8372"/>
        </pc:sldMkLst>
      </pc:sldChg>
      <pc:sldChg chg="del">
        <pc:chgData name="Valmir Meneses" userId="0158c7b8-b204-4b2b-a469-45c2adc154b5" providerId="ADAL" clId="{99D300E6-700D-4493-ABBD-DB7D0DF1F87F}" dt="2025-03-17T14:21:21.594" v="0" actId="18676"/>
        <pc:sldMkLst>
          <pc:docMk/>
          <pc:sldMk cId="1161454679" sldId="11064"/>
        </pc:sldMkLst>
      </pc:sldChg>
      <pc:sldChg chg="addSp delSp modSp mod addAnim delAnim modAnim">
        <pc:chgData name="Valmir Meneses" userId="0158c7b8-b204-4b2b-a469-45c2adc154b5" providerId="ADAL" clId="{99D300E6-700D-4493-ABBD-DB7D0DF1F87F}" dt="2025-03-26T10:03:07.269" v="1831" actId="478"/>
        <pc:sldMkLst>
          <pc:docMk/>
          <pc:sldMk cId="1972864451" sldId="11075"/>
        </pc:sldMkLst>
        <pc:spChg chg="add del mod">
          <ac:chgData name="Valmir Meneses" userId="0158c7b8-b204-4b2b-a469-45c2adc154b5" providerId="ADAL" clId="{99D300E6-700D-4493-ABBD-DB7D0DF1F87F}" dt="2025-03-26T10:03:04.339" v="1830" actId="478"/>
          <ac:spMkLst>
            <pc:docMk/>
            <pc:sldMk cId="1972864451" sldId="11075"/>
            <ac:spMk id="7" creationId="{2F6E567E-0093-F666-9FD2-2B53D46DA53E}"/>
          </ac:spMkLst>
        </pc:spChg>
        <pc:spChg chg="add del mod">
          <ac:chgData name="Valmir Meneses" userId="0158c7b8-b204-4b2b-a469-45c2adc154b5" providerId="ADAL" clId="{99D300E6-700D-4493-ABBD-DB7D0DF1F87F}" dt="2025-03-26T10:02:53.894" v="1829" actId="21"/>
          <ac:spMkLst>
            <pc:docMk/>
            <pc:sldMk cId="1972864451" sldId="11075"/>
            <ac:spMk id="22" creationId="{D844CEB9-280B-47D1-99FB-9924268B0248}"/>
          </ac:spMkLst>
        </pc:spChg>
        <pc:grpChg chg="add del">
          <ac:chgData name="Valmir Meneses" userId="0158c7b8-b204-4b2b-a469-45c2adc154b5" providerId="ADAL" clId="{99D300E6-700D-4493-ABBD-DB7D0DF1F87F}" dt="2025-03-26T10:03:07.269" v="1831" actId="478"/>
          <ac:grpSpMkLst>
            <pc:docMk/>
            <pc:sldMk cId="1972864451" sldId="11075"/>
            <ac:grpSpMk id="62" creationId="{2FFDCD9A-C064-461A-845F-845410B26068}"/>
          </ac:grpSpMkLst>
        </pc:grpChg>
      </pc:sldChg>
      <pc:sldChg chg="modSp mod">
        <pc:chgData name="Valmir Meneses" userId="0158c7b8-b204-4b2b-a469-45c2adc154b5" providerId="ADAL" clId="{99D300E6-700D-4493-ABBD-DB7D0DF1F87F}" dt="2025-03-25T09:11:47.480" v="1825" actId="339"/>
        <pc:sldMkLst>
          <pc:docMk/>
          <pc:sldMk cId="1341886020" sldId="11076"/>
        </pc:sldMkLst>
        <pc:spChg chg="mod">
          <ac:chgData name="Valmir Meneses" userId="0158c7b8-b204-4b2b-a469-45c2adc154b5" providerId="ADAL" clId="{99D300E6-700D-4493-ABBD-DB7D0DF1F87F}" dt="2025-03-25T09:10:45.602" v="1824" actId="20577"/>
          <ac:spMkLst>
            <pc:docMk/>
            <pc:sldMk cId="1341886020" sldId="11076"/>
            <ac:spMk id="2" creationId="{1932AB07-B69F-40D9-9334-269D58E4600D}"/>
          </ac:spMkLst>
        </pc:spChg>
        <pc:graphicFrameChg chg="mod">
          <ac:chgData name="Valmir Meneses" userId="0158c7b8-b204-4b2b-a469-45c2adc154b5" providerId="ADAL" clId="{99D300E6-700D-4493-ABBD-DB7D0DF1F87F}" dt="2025-03-25T09:11:47.480" v="1825" actId="339"/>
          <ac:graphicFrameMkLst>
            <pc:docMk/>
            <pc:sldMk cId="1341886020" sldId="11076"/>
            <ac:graphicFrameMk id="4" creationId="{9577B4AA-A42F-48AF-896D-9FB3D98FD577}"/>
          </ac:graphicFrameMkLst>
        </pc:graphicFrameChg>
      </pc:sldChg>
      <pc:sldChg chg="del">
        <pc:chgData name="Valmir Meneses" userId="0158c7b8-b204-4b2b-a469-45c2adc154b5" providerId="ADAL" clId="{99D300E6-700D-4493-ABBD-DB7D0DF1F87F}" dt="2025-03-17T14:21:21.594" v="0" actId="18676"/>
        <pc:sldMkLst>
          <pc:docMk/>
          <pc:sldMk cId="987695106" sldId="11077"/>
        </pc:sldMkLst>
      </pc:sldChg>
      <pc:sldChg chg="del">
        <pc:chgData name="Valmir Meneses" userId="0158c7b8-b204-4b2b-a469-45c2adc154b5" providerId="ADAL" clId="{99D300E6-700D-4493-ABBD-DB7D0DF1F87F}" dt="2025-03-17T14:25:45.824" v="5" actId="18676"/>
        <pc:sldMkLst>
          <pc:docMk/>
          <pc:sldMk cId="4096120262" sldId="11078"/>
        </pc:sldMkLst>
      </pc:sldChg>
      <pc:sldChg chg="modSp mod">
        <pc:chgData name="Valmir Meneses" userId="0158c7b8-b204-4b2b-a469-45c2adc154b5" providerId="ADAL" clId="{99D300E6-700D-4493-ABBD-DB7D0DF1F87F}" dt="2025-03-20T17:09:12.454" v="1220" actId="20577"/>
        <pc:sldMkLst>
          <pc:docMk/>
          <pc:sldMk cId="1202844078" sldId="11079"/>
        </pc:sldMkLst>
        <pc:spChg chg="mod">
          <ac:chgData name="Valmir Meneses" userId="0158c7b8-b204-4b2b-a469-45c2adc154b5" providerId="ADAL" clId="{99D300E6-700D-4493-ABBD-DB7D0DF1F87F}" dt="2025-03-20T17:09:12.454" v="1220" actId="20577"/>
          <ac:spMkLst>
            <pc:docMk/>
            <pc:sldMk cId="1202844078" sldId="11079"/>
            <ac:spMk id="4" creationId="{1584507D-220A-4798-8C39-1BDF7C705640}"/>
          </ac:spMkLst>
        </pc:spChg>
      </pc:sldChg>
      <pc:sldChg chg="del">
        <pc:chgData name="Valmir Meneses" userId="0158c7b8-b204-4b2b-a469-45c2adc154b5" providerId="ADAL" clId="{99D300E6-700D-4493-ABBD-DB7D0DF1F87F}" dt="2025-03-17T14:25:45.824" v="5" actId="18676"/>
        <pc:sldMkLst>
          <pc:docMk/>
          <pc:sldMk cId="434450573" sldId="11082"/>
        </pc:sldMkLst>
      </pc:sldChg>
      <pc:sldChg chg="modSp mod">
        <pc:chgData name="Valmir Meneses" userId="0158c7b8-b204-4b2b-a469-45c2adc154b5" providerId="ADAL" clId="{99D300E6-700D-4493-ABBD-DB7D0DF1F87F}" dt="2025-03-21T14:50:43.362" v="1454" actId="20577"/>
        <pc:sldMkLst>
          <pc:docMk/>
          <pc:sldMk cId="3126557129" sldId="11083"/>
        </pc:sldMkLst>
        <pc:spChg chg="mod">
          <ac:chgData name="Valmir Meneses" userId="0158c7b8-b204-4b2b-a469-45c2adc154b5" providerId="ADAL" clId="{99D300E6-700D-4493-ABBD-DB7D0DF1F87F}" dt="2025-03-21T14:50:43.362" v="1454" actId="20577"/>
          <ac:spMkLst>
            <pc:docMk/>
            <pc:sldMk cId="3126557129" sldId="11083"/>
            <ac:spMk id="2" creationId="{1FCFBE54-BD0D-4A9B-81FE-F32CBB3A1834}"/>
          </ac:spMkLst>
        </pc:spChg>
      </pc:sldChg>
      <pc:sldChg chg="del">
        <pc:chgData name="Valmir Meneses" userId="0158c7b8-b204-4b2b-a469-45c2adc154b5" providerId="ADAL" clId="{99D300E6-700D-4493-ABBD-DB7D0DF1F87F}" dt="2025-03-20T17:03:56.955" v="1180" actId="18676"/>
        <pc:sldMkLst>
          <pc:docMk/>
          <pc:sldMk cId="728705939" sldId="11084"/>
        </pc:sldMkLst>
      </pc:sldChg>
      <pc:sldChg chg="modSp mod">
        <pc:chgData name="Valmir Meneses" userId="0158c7b8-b204-4b2b-a469-45c2adc154b5" providerId="ADAL" clId="{99D300E6-700D-4493-ABBD-DB7D0DF1F87F}" dt="2025-03-21T14:49:08.872" v="1412" actId="20577"/>
        <pc:sldMkLst>
          <pc:docMk/>
          <pc:sldMk cId="451625143" sldId="11085"/>
        </pc:sldMkLst>
        <pc:spChg chg="mod">
          <ac:chgData name="Valmir Meneses" userId="0158c7b8-b204-4b2b-a469-45c2adc154b5" providerId="ADAL" clId="{99D300E6-700D-4493-ABBD-DB7D0DF1F87F}" dt="2025-03-21T14:49:08.872" v="1412" actId="20577"/>
          <ac:spMkLst>
            <pc:docMk/>
            <pc:sldMk cId="451625143" sldId="11085"/>
            <ac:spMk id="2" creationId="{1FCFBE54-BD0D-4A9B-81FE-F32CBB3A1834}"/>
          </ac:spMkLst>
        </pc:spChg>
      </pc:sldChg>
      <pc:sldChg chg="del">
        <pc:chgData name="Valmir Meneses" userId="0158c7b8-b204-4b2b-a469-45c2adc154b5" providerId="ADAL" clId="{99D300E6-700D-4493-ABBD-DB7D0DF1F87F}" dt="2025-03-20T17:03:56.955" v="1180" actId="18676"/>
        <pc:sldMkLst>
          <pc:docMk/>
          <pc:sldMk cId="1245565477" sldId="11086"/>
        </pc:sldMkLst>
      </pc:sldChg>
      <pc:sldChg chg="del">
        <pc:chgData name="Valmir Meneses" userId="0158c7b8-b204-4b2b-a469-45c2adc154b5" providerId="ADAL" clId="{99D300E6-700D-4493-ABBD-DB7D0DF1F87F}" dt="2025-03-17T14:28:09.085" v="16" actId="18676"/>
        <pc:sldMkLst>
          <pc:docMk/>
          <pc:sldMk cId="3193305549" sldId="11087"/>
        </pc:sldMkLst>
      </pc:sldChg>
      <pc:sldChg chg="del">
        <pc:chgData name="Valmir Meneses" userId="0158c7b8-b204-4b2b-a469-45c2adc154b5" providerId="ADAL" clId="{99D300E6-700D-4493-ABBD-DB7D0DF1F87F}" dt="2025-03-17T14:28:09.085" v="16" actId="18676"/>
        <pc:sldMkLst>
          <pc:docMk/>
          <pc:sldMk cId="4128476048" sldId="11088"/>
        </pc:sldMkLst>
      </pc:sldChg>
      <pc:sldChg chg="del">
        <pc:chgData name="Valmir Meneses" userId="0158c7b8-b204-4b2b-a469-45c2adc154b5" providerId="ADAL" clId="{99D300E6-700D-4493-ABBD-DB7D0DF1F87F}" dt="2025-03-17T14:29:36.659" v="17" actId="18676"/>
        <pc:sldMkLst>
          <pc:docMk/>
          <pc:sldMk cId="3145254713" sldId="11089"/>
        </pc:sldMkLst>
      </pc:sldChg>
      <pc:sldChg chg="del">
        <pc:chgData name="Valmir Meneses" userId="0158c7b8-b204-4b2b-a469-45c2adc154b5" providerId="ADAL" clId="{99D300E6-700D-4493-ABBD-DB7D0DF1F87F}" dt="2025-03-17T14:29:36.659" v="17" actId="18676"/>
        <pc:sldMkLst>
          <pc:docMk/>
          <pc:sldMk cId="554014113" sldId="11090"/>
        </pc:sldMkLst>
      </pc:sldChg>
      <pc:sldChg chg="del">
        <pc:chgData name="Valmir Meneses" userId="0158c7b8-b204-4b2b-a469-45c2adc154b5" providerId="ADAL" clId="{99D300E6-700D-4493-ABBD-DB7D0DF1F87F}" dt="2025-03-17T14:29:36.659" v="17" actId="18676"/>
        <pc:sldMkLst>
          <pc:docMk/>
          <pc:sldMk cId="3209614833" sldId="11091"/>
        </pc:sldMkLst>
      </pc:sldChg>
      <pc:sldChg chg="del">
        <pc:chgData name="Valmir Meneses" userId="0158c7b8-b204-4b2b-a469-45c2adc154b5" providerId="ADAL" clId="{99D300E6-700D-4493-ABBD-DB7D0DF1F87F}" dt="2025-03-17T14:29:36.659" v="17" actId="18676"/>
        <pc:sldMkLst>
          <pc:docMk/>
          <pc:sldMk cId="3212827133" sldId="11093"/>
        </pc:sldMkLst>
      </pc:sldChg>
      <pc:sldChg chg="del">
        <pc:chgData name="Valmir Meneses" userId="0158c7b8-b204-4b2b-a469-45c2adc154b5" providerId="ADAL" clId="{99D300E6-700D-4493-ABBD-DB7D0DF1F87F}" dt="2025-03-20T17:04:58.255" v="1181" actId="18676"/>
        <pc:sldMkLst>
          <pc:docMk/>
          <pc:sldMk cId="1152359275" sldId="11094"/>
        </pc:sldMkLst>
      </pc:sldChg>
      <pc:sldChg chg="del">
        <pc:chgData name="Valmir Meneses" userId="0158c7b8-b204-4b2b-a469-45c2adc154b5" providerId="ADAL" clId="{99D300E6-700D-4493-ABBD-DB7D0DF1F87F}" dt="2025-03-20T17:04:58.255" v="1181" actId="18676"/>
        <pc:sldMkLst>
          <pc:docMk/>
          <pc:sldMk cId="1998262442" sldId="11095"/>
        </pc:sldMkLst>
      </pc:sldChg>
      <pc:sldChg chg="del">
        <pc:chgData name="Valmir Meneses" userId="0158c7b8-b204-4b2b-a469-45c2adc154b5" providerId="ADAL" clId="{99D300E6-700D-4493-ABBD-DB7D0DF1F87F}" dt="2025-03-17T15:25:06.692" v="18" actId="18676"/>
        <pc:sldMkLst>
          <pc:docMk/>
          <pc:sldMk cId="2787944093" sldId="11096"/>
        </pc:sldMkLst>
      </pc:sldChg>
      <pc:sldChg chg="del">
        <pc:chgData name="Valmir Meneses" userId="0158c7b8-b204-4b2b-a469-45c2adc154b5" providerId="ADAL" clId="{99D300E6-700D-4493-ABBD-DB7D0DF1F87F}" dt="2025-03-17T15:25:06.692" v="18" actId="18676"/>
        <pc:sldMkLst>
          <pc:docMk/>
          <pc:sldMk cId="2977933913" sldId="11097"/>
        </pc:sldMkLst>
      </pc:sldChg>
      <pc:sldChg chg="del">
        <pc:chgData name="Valmir Meneses" userId="0158c7b8-b204-4b2b-a469-45c2adc154b5" providerId="ADAL" clId="{99D300E6-700D-4493-ABBD-DB7D0DF1F87F}" dt="2025-03-17T15:51:48.242" v="19" actId="47"/>
        <pc:sldMkLst>
          <pc:docMk/>
          <pc:sldMk cId="968065254" sldId="11098"/>
        </pc:sldMkLst>
      </pc:sldChg>
      <pc:sldChg chg="addSp modSp mod">
        <pc:chgData name="Valmir Meneses" userId="0158c7b8-b204-4b2b-a469-45c2adc154b5" providerId="ADAL" clId="{99D300E6-700D-4493-ABBD-DB7D0DF1F87F}" dt="2025-03-26T10:10:44.194" v="1889" actId="1076"/>
        <pc:sldMkLst>
          <pc:docMk/>
          <pc:sldMk cId="327506328" sldId="11099"/>
        </pc:sldMkLst>
        <pc:spChg chg="add mod">
          <ac:chgData name="Valmir Meneses" userId="0158c7b8-b204-4b2b-a469-45c2adc154b5" providerId="ADAL" clId="{99D300E6-700D-4493-ABBD-DB7D0DF1F87F}" dt="2025-03-26T10:10:44.194" v="1889" actId="1076"/>
          <ac:spMkLst>
            <pc:docMk/>
            <pc:sldMk cId="327506328" sldId="11099"/>
            <ac:spMk id="4" creationId="{0D3C0835-832B-76C2-D8E7-203455F1CF2D}"/>
          </ac:spMkLst>
        </pc:spChg>
      </pc:sldChg>
      <pc:sldChg chg="del">
        <pc:chgData name="Valmir Meneses" userId="0158c7b8-b204-4b2b-a469-45c2adc154b5" providerId="ADAL" clId="{99D300E6-700D-4493-ABBD-DB7D0DF1F87F}" dt="2025-03-17T14:29:36.659" v="17" actId="18676"/>
        <pc:sldMkLst>
          <pc:docMk/>
          <pc:sldMk cId="487032418" sldId="11102"/>
        </pc:sldMkLst>
      </pc:sldChg>
      <pc:sldChg chg="del">
        <pc:chgData name="Valmir Meneses" userId="0158c7b8-b204-4b2b-a469-45c2adc154b5" providerId="ADAL" clId="{99D300E6-700D-4493-ABBD-DB7D0DF1F87F}" dt="2025-03-17T15:25:06.692" v="18" actId="18676"/>
        <pc:sldMkLst>
          <pc:docMk/>
          <pc:sldMk cId="440686251" sldId="11103"/>
        </pc:sldMkLst>
      </pc:sldChg>
      <pc:sldChg chg="del">
        <pc:chgData name="Valmir Meneses" userId="0158c7b8-b204-4b2b-a469-45c2adc154b5" providerId="ADAL" clId="{99D300E6-700D-4493-ABBD-DB7D0DF1F87F}" dt="2025-03-17T15:25:06.692" v="18" actId="18676"/>
        <pc:sldMkLst>
          <pc:docMk/>
          <pc:sldMk cId="257595721" sldId="11104"/>
        </pc:sldMkLst>
      </pc:sldChg>
      <pc:sldChg chg="del">
        <pc:chgData name="Valmir Meneses" userId="0158c7b8-b204-4b2b-a469-45c2adc154b5" providerId="ADAL" clId="{99D300E6-700D-4493-ABBD-DB7D0DF1F87F}" dt="2025-03-17T15:25:06.692" v="18" actId="18676"/>
        <pc:sldMkLst>
          <pc:docMk/>
          <pc:sldMk cId="286177871" sldId="11105"/>
        </pc:sldMkLst>
      </pc:sldChg>
      <pc:sldChg chg="del">
        <pc:chgData name="Valmir Meneses" userId="0158c7b8-b204-4b2b-a469-45c2adc154b5" providerId="ADAL" clId="{99D300E6-700D-4493-ABBD-DB7D0DF1F87F}" dt="2025-03-17T15:25:06.692" v="18" actId="18676"/>
        <pc:sldMkLst>
          <pc:docMk/>
          <pc:sldMk cId="3184125237" sldId="11106"/>
        </pc:sldMkLst>
      </pc:sldChg>
      <pc:sldChg chg="del">
        <pc:chgData name="Valmir Meneses" userId="0158c7b8-b204-4b2b-a469-45c2adc154b5" providerId="ADAL" clId="{99D300E6-700D-4493-ABBD-DB7D0DF1F87F}" dt="2025-03-17T15:25:06.692" v="18" actId="18676"/>
        <pc:sldMkLst>
          <pc:docMk/>
          <pc:sldMk cId="3959139085" sldId="11107"/>
        </pc:sldMkLst>
      </pc:sldChg>
      <pc:sldChg chg="del">
        <pc:chgData name="Valmir Meneses" userId="0158c7b8-b204-4b2b-a469-45c2adc154b5" providerId="ADAL" clId="{99D300E6-700D-4493-ABBD-DB7D0DF1F87F}" dt="2025-03-17T15:25:06.692" v="18" actId="18676"/>
        <pc:sldMkLst>
          <pc:docMk/>
          <pc:sldMk cId="2726987186" sldId="11108"/>
        </pc:sldMkLst>
      </pc:sldChg>
      <pc:sldChg chg="del">
        <pc:chgData name="Valmir Meneses" userId="0158c7b8-b204-4b2b-a469-45c2adc154b5" providerId="ADAL" clId="{99D300E6-700D-4493-ABBD-DB7D0DF1F87F}" dt="2025-03-17T14:29:36.659" v="17" actId="18676"/>
        <pc:sldMkLst>
          <pc:docMk/>
          <pc:sldMk cId="3463556414" sldId="11110"/>
        </pc:sldMkLst>
      </pc:sldChg>
      <pc:sldChg chg="del">
        <pc:chgData name="Valmir Meneses" userId="0158c7b8-b204-4b2b-a469-45c2adc154b5" providerId="ADAL" clId="{99D300E6-700D-4493-ABBD-DB7D0DF1F87F}" dt="2025-03-17T14:29:36.659" v="17" actId="18676"/>
        <pc:sldMkLst>
          <pc:docMk/>
          <pc:sldMk cId="1621611922" sldId="11111"/>
        </pc:sldMkLst>
      </pc:sldChg>
      <pc:sldChg chg="del">
        <pc:chgData name="Valmir Meneses" userId="0158c7b8-b204-4b2b-a469-45c2adc154b5" providerId="ADAL" clId="{99D300E6-700D-4493-ABBD-DB7D0DF1F87F}" dt="2025-03-17T14:21:21.594" v="0" actId="18676"/>
        <pc:sldMkLst>
          <pc:docMk/>
          <pc:sldMk cId="811988255" sldId="11112"/>
        </pc:sldMkLst>
      </pc:sldChg>
      <pc:sldChg chg="del">
        <pc:chgData name="Valmir Meneses" userId="0158c7b8-b204-4b2b-a469-45c2adc154b5" providerId="ADAL" clId="{99D300E6-700D-4493-ABBD-DB7D0DF1F87F}" dt="2025-03-17T15:51:48.242" v="19" actId="47"/>
        <pc:sldMkLst>
          <pc:docMk/>
          <pc:sldMk cId="3769320815" sldId="11116"/>
        </pc:sldMkLst>
      </pc:sldChg>
      <pc:sldChg chg="del">
        <pc:chgData name="Valmir Meneses" userId="0158c7b8-b204-4b2b-a469-45c2adc154b5" providerId="ADAL" clId="{99D300E6-700D-4493-ABBD-DB7D0DF1F87F}" dt="2025-03-17T15:51:48.242" v="19" actId="47"/>
        <pc:sldMkLst>
          <pc:docMk/>
          <pc:sldMk cId="3892698974" sldId="11117"/>
        </pc:sldMkLst>
      </pc:sldChg>
      <pc:sldChg chg="del">
        <pc:chgData name="Valmir Meneses" userId="0158c7b8-b204-4b2b-a469-45c2adc154b5" providerId="ADAL" clId="{99D300E6-700D-4493-ABBD-DB7D0DF1F87F}" dt="2025-03-17T14:29:36.659" v="17" actId="18676"/>
        <pc:sldMkLst>
          <pc:docMk/>
          <pc:sldMk cId="2351537741" sldId="11118"/>
        </pc:sldMkLst>
      </pc:sldChg>
      <pc:sldChg chg="del">
        <pc:chgData name="Valmir Meneses" userId="0158c7b8-b204-4b2b-a469-45c2adc154b5" providerId="ADAL" clId="{99D300E6-700D-4493-ABBD-DB7D0DF1F87F}" dt="2025-03-17T14:28:09.085" v="16" actId="18676"/>
        <pc:sldMkLst>
          <pc:docMk/>
          <pc:sldMk cId="3351616850" sldId="11120"/>
        </pc:sldMkLst>
      </pc:sldChg>
      <pc:sldChg chg="del">
        <pc:chgData name="Valmir Meneses" userId="0158c7b8-b204-4b2b-a469-45c2adc154b5" providerId="ADAL" clId="{99D300E6-700D-4493-ABBD-DB7D0DF1F87F}" dt="2025-03-17T15:25:06.692" v="18" actId="18676"/>
        <pc:sldMkLst>
          <pc:docMk/>
          <pc:sldMk cId="1783844988" sldId="11122"/>
        </pc:sldMkLst>
      </pc:sldChg>
      <pc:sldChg chg="del">
        <pc:chgData name="Valmir Meneses" userId="0158c7b8-b204-4b2b-a469-45c2adc154b5" providerId="ADAL" clId="{99D300E6-700D-4493-ABBD-DB7D0DF1F87F}" dt="2025-03-17T14:21:21.594" v="0" actId="18676"/>
        <pc:sldMkLst>
          <pc:docMk/>
          <pc:sldMk cId="1066167155" sldId="11124"/>
        </pc:sldMkLst>
      </pc:sldChg>
      <pc:sldChg chg="del">
        <pc:chgData name="Valmir Meneses" userId="0158c7b8-b204-4b2b-a469-45c2adc154b5" providerId="ADAL" clId="{99D300E6-700D-4493-ABBD-DB7D0DF1F87F}" dt="2025-03-20T17:04:58.255" v="1181" actId="18676"/>
        <pc:sldMkLst>
          <pc:docMk/>
          <pc:sldMk cId="4157747561" sldId="11125"/>
        </pc:sldMkLst>
      </pc:sldChg>
      <pc:sldChg chg="del">
        <pc:chgData name="Valmir Meneses" userId="0158c7b8-b204-4b2b-a469-45c2adc154b5" providerId="ADAL" clId="{99D300E6-700D-4493-ABBD-DB7D0DF1F87F}" dt="2025-03-20T17:04:58.255" v="1181" actId="18676"/>
        <pc:sldMkLst>
          <pc:docMk/>
          <pc:sldMk cId="612012734" sldId="11126"/>
        </pc:sldMkLst>
      </pc:sldChg>
      <pc:sldChg chg="del">
        <pc:chgData name="Valmir Meneses" userId="0158c7b8-b204-4b2b-a469-45c2adc154b5" providerId="ADAL" clId="{99D300E6-700D-4493-ABBD-DB7D0DF1F87F}" dt="2025-03-17T15:25:06.692" v="18" actId="18676"/>
        <pc:sldMkLst>
          <pc:docMk/>
          <pc:sldMk cId="762844870" sldId="11127"/>
        </pc:sldMkLst>
      </pc:sldChg>
      <pc:sldChg chg="modSp add mod">
        <pc:chgData name="Valmir Meneses" userId="0158c7b8-b204-4b2b-a469-45c2adc154b5" providerId="ADAL" clId="{99D300E6-700D-4493-ABBD-DB7D0DF1F87F}" dt="2025-03-21T14:50:01.018" v="1428" actId="20577"/>
        <pc:sldMkLst>
          <pc:docMk/>
          <pc:sldMk cId="1991412296" sldId="11127"/>
        </pc:sldMkLst>
        <pc:spChg chg="mod">
          <ac:chgData name="Valmir Meneses" userId="0158c7b8-b204-4b2b-a469-45c2adc154b5" providerId="ADAL" clId="{99D300E6-700D-4493-ABBD-DB7D0DF1F87F}" dt="2025-03-21T14:50:01.018" v="1428" actId="20577"/>
          <ac:spMkLst>
            <pc:docMk/>
            <pc:sldMk cId="1991412296" sldId="11127"/>
            <ac:spMk id="4" creationId="{9CDB3539-5B5A-4D75-0C30-18AC37950CDB}"/>
          </ac:spMkLst>
        </pc:spChg>
      </pc:sldChg>
      <pc:sldChg chg="addSp delSp modSp add mod ord">
        <pc:chgData name="Valmir Meneses" userId="0158c7b8-b204-4b2b-a469-45c2adc154b5" providerId="ADAL" clId="{99D300E6-700D-4493-ABBD-DB7D0DF1F87F}" dt="2025-03-17T18:04:54.412" v="198" actId="1076"/>
        <pc:sldMkLst>
          <pc:docMk/>
          <pc:sldMk cId="279573748" sldId="11128"/>
        </pc:sldMkLst>
        <pc:spChg chg="add mod">
          <ac:chgData name="Valmir Meneses" userId="0158c7b8-b204-4b2b-a469-45c2adc154b5" providerId="ADAL" clId="{99D300E6-700D-4493-ABBD-DB7D0DF1F87F}" dt="2025-03-17T16:30:14.834" v="109" actId="6549"/>
          <ac:spMkLst>
            <pc:docMk/>
            <pc:sldMk cId="279573748" sldId="11128"/>
            <ac:spMk id="5" creationId="{D72C6A26-4FAF-9B9D-1F9A-6CE69D0A15BA}"/>
          </ac:spMkLst>
        </pc:spChg>
        <pc:spChg chg="mod">
          <ac:chgData name="Valmir Meneses" userId="0158c7b8-b204-4b2b-a469-45c2adc154b5" providerId="ADAL" clId="{99D300E6-700D-4493-ABBD-DB7D0DF1F87F}" dt="2025-03-17T18:04:04.903" v="195" actId="404"/>
          <ac:spMkLst>
            <pc:docMk/>
            <pc:sldMk cId="279573748" sldId="11128"/>
            <ac:spMk id="6" creationId="{D5B45216-D968-F1E8-AB8F-0001B005F65E}"/>
          </ac:spMkLst>
        </pc:spChg>
        <pc:spChg chg="add mod">
          <ac:chgData name="Valmir Meneses" userId="0158c7b8-b204-4b2b-a469-45c2adc154b5" providerId="ADAL" clId="{99D300E6-700D-4493-ABBD-DB7D0DF1F87F}" dt="2025-03-17T16:31:55.555" v="119" actId="1076"/>
          <ac:spMkLst>
            <pc:docMk/>
            <pc:sldMk cId="279573748" sldId="11128"/>
            <ac:spMk id="8" creationId="{8A97052D-FD22-F860-9AD3-4810F2F40F87}"/>
          </ac:spMkLst>
        </pc:spChg>
        <pc:spChg chg="mod">
          <ac:chgData name="Valmir Meneses" userId="0158c7b8-b204-4b2b-a469-45c2adc154b5" providerId="ADAL" clId="{99D300E6-700D-4493-ABBD-DB7D0DF1F87F}" dt="2025-03-17T18:04:54.412" v="198" actId="1076"/>
          <ac:spMkLst>
            <pc:docMk/>
            <pc:sldMk cId="279573748" sldId="11128"/>
            <ac:spMk id="17" creationId="{54BD92AB-46AD-C4DC-CED3-3FF0D4687087}"/>
          </ac:spMkLst>
        </pc:spChg>
      </pc:sldChg>
      <pc:sldChg chg="modSp add mod">
        <pc:chgData name="Valmir Meneses" userId="0158c7b8-b204-4b2b-a469-45c2adc154b5" providerId="ADAL" clId="{99D300E6-700D-4493-ABBD-DB7D0DF1F87F}" dt="2025-03-19T16:38:28.953" v="834" actId="14100"/>
        <pc:sldMkLst>
          <pc:docMk/>
          <pc:sldMk cId="3106784354" sldId="11129"/>
        </pc:sldMkLst>
        <pc:spChg chg="mod">
          <ac:chgData name="Valmir Meneses" userId="0158c7b8-b204-4b2b-a469-45c2adc154b5" providerId="ADAL" clId="{99D300E6-700D-4493-ABBD-DB7D0DF1F87F}" dt="2025-03-17T18:05:24.291" v="221" actId="6549"/>
          <ac:spMkLst>
            <pc:docMk/>
            <pc:sldMk cId="3106784354" sldId="11129"/>
            <ac:spMk id="6" creationId="{7A9335AA-A9A0-EEFF-556B-6D2355C764D3}"/>
          </ac:spMkLst>
        </pc:spChg>
        <pc:spChg chg="mod">
          <ac:chgData name="Valmir Meneses" userId="0158c7b8-b204-4b2b-a469-45c2adc154b5" providerId="ADAL" clId="{99D300E6-700D-4493-ABBD-DB7D0DF1F87F}" dt="2025-03-17T18:05:11.646" v="219" actId="20577"/>
          <ac:spMkLst>
            <pc:docMk/>
            <pc:sldMk cId="3106784354" sldId="11129"/>
            <ac:spMk id="17" creationId="{9316095E-372C-175F-BB05-924B949FE4AF}"/>
          </ac:spMkLst>
        </pc:spChg>
        <pc:picChg chg="mod">
          <ac:chgData name="Valmir Meneses" userId="0158c7b8-b204-4b2b-a469-45c2adc154b5" providerId="ADAL" clId="{99D300E6-700D-4493-ABBD-DB7D0DF1F87F}" dt="2025-03-19T16:38:28.953" v="834" actId="14100"/>
          <ac:picMkLst>
            <pc:docMk/>
            <pc:sldMk cId="3106784354" sldId="11129"/>
            <ac:picMk id="4" creationId="{FFAE86E9-385D-A682-8B40-2AC1809533FF}"/>
          </ac:picMkLst>
        </pc:picChg>
      </pc:sldChg>
      <pc:sldChg chg="addSp delSp modSp add mod">
        <pc:chgData name="Valmir Meneses" userId="0158c7b8-b204-4b2b-a469-45c2adc154b5" providerId="ADAL" clId="{99D300E6-700D-4493-ABBD-DB7D0DF1F87F}" dt="2025-03-17T18:06:35.009" v="260" actId="478"/>
        <pc:sldMkLst>
          <pc:docMk/>
          <pc:sldMk cId="3317837512" sldId="11130"/>
        </pc:sldMkLst>
        <pc:spChg chg="mod">
          <ac:chgData name="Valmir Meneses" userId="0158c7b8-b204-4b2b-a469-45c2adc154b5" providerId="ADAL" clId="{99D300E6-700D-4493-ABBD-DB7D0DF1F87F}" dt="2025-03-17T18:06:16.250" v="257" actId="14100"/>
          <ac:spMkLst>
            <pc:docMk/>
            <pc:sldMk cId="3317837512" sldId="11130"/>
            <ac:spMk id="17" creationId="{F4178EC8-4F1A-197B-4D1E-347D6E5EB34D}"/>
          </ac:spMkLst>
        </pc:spChg>
        <pc:picChg chg="add mod">
          <ac:chgData name="Valmir Meneses" userId="0158c7b8-b204-4b2b-a469-45c2adc154b5" providerId="ADAL" clId="{99D300E6-700D-4493-ABBD-DB7D0DF1F87F}" dt="2025-03-17T18:06:29.502" v="259" actId="14100"/>
          <ac:picMkLst>
            <pc:docMk/>
            <pc:sldMk cId="3317837512" sldId="11130"/>
            <ac:picMk id="3" creationId="{13E87DF1-6807-29C5-457F-AE8B61CD2382}"/>
          </ac:picMkLst>
        </pc:picChg>
      </pc:sldChg>
      <pc:sldChg chg="addSp delSp modSp add del mod delAnim modAnim">
        <pc:chgData name="Valmir Meneses" userId="0158c7b8-b204-4b2b-a469-45c2adc154b5" providerId="ADAL" clId="{99D300E6-700D-4493-ABBD-DB7D0DF1F87F}" dt="2025-03-21T18:13:45.543" v="1578" actId="2696"/>
        <pc:sldMkLst>
          <pc:docMk/>
          <pc:sldMk cId="1684718611" sldId="11131"/>
        </pc:sldMkLst>
      </pc:sldChg>
      <pc:sldChg chg="modSp add mod ord">
        <pc:chgData name="Valmir Meneses" userId="0158c7b8-b204-4b2b-a469-45c2adc154b5" providerId="ADAL" clId="{99D300E6-700D-4493-ABBD-DB7D0DF1F87F}" dt="2025-03-17T19:03:02.881" v="294" actId="20577"/>
        <pc:sldMkLst>
          <pc:docMk/>
          <pc:sldMk cId="2516778282" sldId="11132"/>
        </pc:sldMkLst>
        <pc:spChg chg="mod">
          <ac:chgData name="Valmir Meneses" userId="0158c7b8-b204-4b2b-a469-45c2adc154b5" providerId="ADAL" clId="{99D300E6-700D-4493-ABBD-DB7D0DF1F87F}" dt="2025-03-17T19:03:02.881" v="294" actId="20577"/>
          <ac:spMkLst>
            <pc:docMk/>
            <pc:sldMk cId="2516778282" sldId="11132"/>
            <ac:spMk id="4" creationId="{393F22C8-FC74-3F42-F964-2B877E38CBE2}"/>
          </ac:spMkLst>
        </pc:spChg>
      </pc:sldChg>
      <pc:sldChg chg="addSp delSp modSp add mod ord">
        <pc:chgData name="Valmir Meneses" userId="0158c7b8-b204-4b2b-a469-45c2adc154b5" providerId="ADAL" clId="{99D300E6-700D-4493-ABBD-DB7D0DF1F87F}" dt="2025-03-21T18:23:03.440" v="1618" actId="12"/>
        <pc:sldMkLst>
          <pc:docMk/>
          <pc:sldMk cId="3417056910" sldId="11133"/>
        </pc:sldMkLst>
        <pc:spChg chg="mod">
          <ac:chgData name="Valmir Meneses" userId="0158c7b8-b204-4b2b-a469-45c2adc154b5" providerId="ADAL" clId="{99D300E6-700D-4493-ABBD-DB7D0DF1F87F}" dt="2025-03-17T19:09:40.562" v="344" actId="20577"/>
          <ac:spMkLst>
            <pc:docMk/>
            <pc:sldMk cId="3417056910" sldId="11133"/>
            <ac:spMk id="5" creationId="{AB2D41C6-AE9C-9580-8498-37B1FB690B2D}"/>
          </ac:spMkLst>
        </pc:spChg>
        <pc:spChg chg="mod">
          <ac:chgData name="Valmir Meneses" userId="0158c7b8-b204-4b2b-a469-45c2adc154b5" providerId="ADAL" clId="{99D300E6-700D-4493-ABBD-DB7D0DF1F87F}" dt="2025-03-21T18:23:03.440" v="1618" actId="12"/>
          <ac:spMkLst>
            <pc:docMk/>
            <pc:sldMk cId="3417056910" sldId="11133"/>
            <ac:spMk id="6" creationId="{AF3D4EA0-9D8C-D15E-24BF-7308238E4336}"/>
          </ac:spMkLst>
        </pc:spChg>
        <pc:spChg chg="mod">
          <ac:chgData name="Valmir Meneses" userId="0158c7b8-b204-4b2b-a469-45c2adc154b5" providerId="ADAL" clId="{99D300E6-700D-4493-ABBD-DB7D0DF1F87F}" dt="2025-03-17T19:17:28.308" v="489"/>
          <ac:spMkLst>
            <pc:docMk/>
            <pc:sldMk cId="3417056910" sldId="11133"/>
            <ac:spMk id="8" creationId="{43231B83-A082-D289-CBAC-24C17DC83CD4}"/>
          </ac:spMkLst>
        </pc:spChg>
      </pc:sldChg>
      <pc:sldChg chg="addSp delSp modSp add mod">
        <pc:chgData name="Valmir Meneses" userId="0158c7b8-b204-4b2b-a469-45c2adc154b5" providerId="ADAL" clId="{99D300E6-700D-4493-ABBD-DB7D0DF1F87F}" dt="2025-03-17T20:09:11.789" v="556" actId="14100"/>
        <pc:sldMkLst>
          <pc:docMk/>
          <pc:sldMk cId="4182563194" sldId="11134"/>
        </pc:sldMkLst>
        <pc:spChg chg="mod">
          <ac:chgData name="Valmir Meneses" userId="0158c7b8-b204-4b2b-a469-45c2adc154b5" providerId="ADAL" clId="{99D300E6-700D-4493-ABBD-DB7D0DF1F87F}" dt="2025-03-17T19:16:46.985" v="486"/>
          <ac:spMkLst>
            <pc:docMk/>
            <pc:sldMk cId="4182563194" sldId="11134"/>
            <ac:spMk id="8" creationId="{1559125D-D5B0-3F01-E16A-464528CB091E}"/>
          </ac:spMkLst>
        </pc:spChg>
        <pc:spChg chg="add mod">
          <ac:chgData name="Valmir Meneses" userId="0158c7b8-b204-4b2b-a469-45c2adc154b5" providerId="ADAL" clId="{99D300E6-700D-4493-ABBD-DB7D0DF1F87F}" dt="2025-03-17T20:09:11.789" v="556" actId="14100"/>
          <ac:spMkLst>
            <pc:docMk/>
            <pc:sldMk cId="4182563194" sldId="11134"/>
            <ac:spMk id="10" creationId="{7F7F9712-B48F-CDA9-E58E-3F399548BE5A}"/>
          </ac:spMkLst>
        </pc:spChg>
        <pc:graphicFrameChg chg="add mod modGraphic">
          <ac:chgData name="Valmir Meneses" userId="0158c7b8-b204-4b2b-a469-45c2adc154b5" providerId="ADAL" clId="{99D300E6-700D-4493-ABBD-DB7D0DF1F87F}" dt="2025-03-17T19:16:31.705" v="484" actId="1036"/>
          <ac:graphicFrameMkLst>
            <pc:docMk/>
            <pc:sldMk cId="4182563194" sldId="11134"/>
            <ac:graphicFrameMk id="7" creationId="{B52F6B79-A163-B238-543E-B82B62A69FA2}"/>
          </ac:graphicFrameMkLst>
        </pc:graphicFrameChg>
      </pc:sldChg>
      <pc:sldChg chg="addSp delSp modSp add mod ord">
        <pc:chgData name="Valmir Meneses" userId="0158c7b8-b204-4b2b-a469-45c2adc154b5" providerId="ADAL" clId="{99D300E6-700D-4493-ABBD-DB7D0DF1F87F}" dt="2025-03-17T19:59:51.453" v="551" actId="20577"/>
        <pc:sldMkLst>
          <pc:docMk/>
          <pc:sldMk cId="3257599120" sldId="11135"/>
        </pc:sldMkLst>
        <pc:spChg chg="add mod">
          <ac:chgData name="Valmir Meneses" userId="0158c7b8-b204-4b2b-a469-45c2adc154b5" providerId="ADAL" clId="{99D300E6-700D-4493-ABBD-DB7D0DF1F87F}" dt="2025-03-17T19:57:55.370" v="538" actId="20577"/>
          <ac:spMkLst>
            <pc:docMk/>
            <pc:sldMk cId="3257599120" sldId="11135"/>
            <ac:spMk id="4" creationId="{5E3EBC74-ADE9-6C40-7C02-B2146BC2B650}"/>
          </ac:spMkLst>
        </pc:spChg>
        <pc:spChg chg="mod">
          <ac:chgData name="Valmir Meneses" userId="0158c7b8-b204-4b2b-a469-45c2adc154b5" providerId="ADAL" clId="{99D300E6-700D-4493-ABBD-DB7D0DF1F87F}" dt="2025-03-17T19:59:29.432" v="542" actId="1076"/>
          <ac:spMkLst>
            <pc:docMk/>
            <pc:sldMk cId="3257599120" sldId="11135"/>
            <ac:spMk id="5" creationId="{CCEBA657-CBE4-BBFB-4F94-E491DF541554}"/>
          </ac:spMkLst>
        </pc:spChg>
        <pc:spChg chg="add mod">
          <ac:chgData name="Valmir Meneses" userId="0158c7b8-b204-4b2b-a469-45c2adc154b5" providerId="ADAL" clId="{99D300E6-700D-4493-ABBD-DB7D0DF1F87F}" dt="2025-03-17T19:59:51.453" v="551" actId="20577"/>
          <ac:spMkLst>
            <pc:docMk/>
            <pc:sldMk cId="3257599120" sldId="11135"/>
            <ac:spMk id="10" creationId="{84201A16-E0D0-BB4D-72C9-DCA9ECF44ADF}"/>
          </ac:spMkLst>
        </pc:spChg>
        <pc:picChg chg="add mod">
          <ac:chgData name="Valmir Meneses" userId="0158c7b8-b204-4b2b-a469-45c2adc154b5" providerId="ADAL" clId="{99D300E6-700D-4493-ABBD-DB7D0DF1F87F}" dt="2025-03-17T19:57:23.386" v="497" actId="1076"/>
          <ac:picMkLst>
            <pc:docMk/>
            <pc:sldMk cId="3257599120" sldId="11135"/>
            <ac:picMk id="3" creationId="{902FF889-D8EA-1F04-449E-6FDFFFE73625}"/>
          </ac:picMkLst>
        </pc:picChg>
        <pc:picChg chg="add mod">
          <ac:chgData name="Valmir Meneses" userId="0158c7b8-b204-4b2b-a469-45c2adc154b5" providerId="ADAL" clId="{99D300E6-700D-4493-ABBD-DB7D0DF1F87F}" dt="2025-03-17T19:59:09.013" v="541" actId="14100"/>
          <ac:picMkLst>
            <pc:docMk/>
            <pc:sldMk cId="3257599120" sldId="11135"/>
            <ac:picMk id="9" creationId="{C83C7FC3-C70C-5F2B-A233-301B47A566AD}"/>
          </ac:picMkLst>
        </pc:picChg>
      </pc:sldChg>
      <pc:sldChg chg="modSp add mod ord">
        <pc:chgData name="Valmir Meneses" userId="0158c7b8-b204-4b2b-a469-45c2adc154b5" providerId="ADAL" clId="{99D300E6-700D-4493-ABBD-DB7D0DF1F87F}" dt="2025-03-18T18:04:41.054" v="613" actId="20577"/>
        <pc:sldMkLst>
          <pc:docMk/>
          <pc:sldMk cId="2085512047" sldId="11136"/>
        </pc:sldMkLst>
        <pc:spChg chg="mod">
          <ac:chgData name="Valmir Meneses" userId="0158c7b8-b204-4b2b-a469-45c2adc154b5" providerId="ADAL" clId="{99D300E6-700D-4493-ABBD-DB7D0DF1F87F}" dt="2025-03-18T18:04:41.054" v="613" actId="20577"/>
          <ac:spMkLst>
            <pc:docMk/>
            <pc:sldMk cId="2085512047" sldId="11136"/>
            <ac:spMk id="4" creationId="{9E8571EA-7010-FF8B-4E08-36444052AE82}"/>
          </ac:spMkLst>
        </pc:spChg>
      </pc:sldChg>
      <pc:sldChg chg="add del">
        <pc:chgData name="Valmir Meneses" userId="0158c7b8-b204-4b2b-a469-45c2adc154b5" providerId="ADAL" clId="{99D300E6-700D-4493-ABBD-DB7D0DF1F87F}" dt="2025-03-18T18:04:06.268" v="559"/>
        <pc:sldMkLst>
          <pc:docMk/>
          <pc:sldMk cId="3514939611" sldId="11136"/>
        </pc:sldMkLst>
      </pc:sldChg>
      <pc:sldChg chg="add ord">
        <pc:chgData name="Valmir Meneses" userId="0158c7b8-b204-4b2b-a469-45c2adc154b5" providerId="ADAL" clId="{99D300E6-700D-4493-ABBD-DB7D0DF1F87F}" dt="2025-03-18T18:26:25.306" v="672"/>
        <pc:sldMkLst>
          <pc:docMk/>
          <pc:sldMk cId="1010042286" sldId="11137"/>
        </pc:sldMkLst>
      </pc:sldChg>
      <pc:sldChg chg="new del">
        <pc:chgData name="Valmir Meneses" userId="0158c7b8-b204-4b2b-a469-45c2adc154b5" providerId="ADAL" clId="{99D300E6-700D-4493-ABBD-DB7D0DF1F87F}" dt="2025-03-18T18:06:51.496" v="615" actId="2696"/>
        <pc:sldMkLst>
          <pc:docMk/>
          <pc:sldMk cId="3245758563" sldId="11137"/>
        </pc:sldMkLst>
      </pc:sldChg>
      <pc:sldChg chg="add del">
        <pc:chgData name="Valmir Meneses" userId="0158c7b8-b204-4b2b-a469-45c2adc154b5" providerId="ADAL" clId="{99D300E6-700D-4493-ABBD-DB7D0DF1F87F}" dt="2025-03-21T16:19:25.676" v="1506" actId="2696"/>
        <pc:sldMkLst>
          <pc:docMk/>
          <pc:sldMk cId="404214971" sldId="11138"/>
        </pc:sldMkLst>
      </pc:sldChg>
      <pc:sldChg chg="modSp mod ord">
        <pc:chgData name="Valmir Meneses" userId="0158c7b8-b204-4b2b-a469-45c2adc154b5" providerId="ADAL" clId="{99D300E6-700D-4493-ABBD-DB7D0DF1F87F}" dt="2025-03-19T17:25:14.777" v="872" actId="20577"/>
        <pc:sldMkLst>
          <pc:docMk/>
          <pc:sldMk cId="1136861114" sldId="11139"/>
        </pc:sldMkLst>
        <pc:spChg chg="mod">
          <ac:chgData name="Valmir Meneses" userId="0158c7b8-b204-4b2b-a469-45c2adc154b5" providerId="ADAL" clId="{99D300E6-700D-4493-ABBD-DB7D0DF1F87F}" dt="2025-03-19T17:25:14.777" v="872" actId="20577"/>
          <ac:spMkLst>
            <pc:docMk/>
            <pc:sldMk cId="1136861114" sldId="11139"/>
            <ac:spMk id="4" creationId="{1584507D-220A-4798-8C39-1BDF7C705640}"/>
          </ac:spMkLst>
        </pc:spChg>
      </pc:sldChg>
      <pc:sldChg chg="add del">
        <pc:chgData name="Valmir Meneses" userId="0158c7b8-b204-4b2b-a469-45c2adc154b5" providerId="ADAL" clId="{99D300E6-700D-4493-ABBD-DB7D0DF1F87F}" dt="2025-03-18T20:25:01.488" v="799"/>
        <pc:sldMkLst>
          <pc:docMk/>
          <pc:sldMk cId="1471410841" sldId="11139"/>
        </pc:sldMkLst>
      </pc:sldChg>
      <pc:sldChg chg="add del">
        <pc:chgData name="Valmir Meneses" userId="0158c7b8-b204-4b2b-a469-45c2adc154b5" providerId="ADAL" clId="{99D300E6-700D-4493-ABBD-DB7D0DF1F87F}" dt="2025-03-18T20:25:01.488" v="799"/>
        <pc:sldMkLst>
          <pc:docMk/>
          <pc:sldMk cId="1261006456" sldId="11140"/>
        </pc:sldMkLst>
      </pc:sldChg>
      <pc:sldChg chg="add del">
        <pc:chgData name="Valmir Meneses" userId="0158c7b8-b204-4b2b-a469-45c2adc154b5" providerId="ADAL" clId="{99D300E6-700D-4493-ABBD-DB7D0DF1F87F}" dt="2025-03-18T20:25:01.488" v="799"/>
        <pc:sldMkLst>
          <pc:docMk/>
          <pc:sldMk cId="3400564684" sldId="11141"/>
        </pc:sldMkLst>
      </pc:sldChg>
      <pc:sldChg chg="add del">
        <pc:chgData name="Valmir Meneses" userId="0158c7b8-b204-4b2b-a469-45c2adc154b5" providerId="ADAL" clId="{99D300E6-700D-4493-ABBD-DB7D0DF1F87F}" dt="2025-03-18T20:25:01.488" v="799"/>
        <pc:sldMkLst>
          <pc:docMk/>
          <pc:sldMk cId="1347603563" sldId="11142"/>
        </pc:sldMkLst>
      </pc:sldChg>
      <pc:sldChg chg="add del">
        <pc:chgData name="Valmir Meneses" userId="0158c7b8-b204-4b2b-a469-45c2adc154b5" providerId="ADAL" clId="{99D300E6-700D-4493-ABBD-DB7D0DF1F87F}" dt="2025-03-18T20:25:01.488" v="799"/>
        <pc:sldMkLst>
          <pc:docMk/>
          <pc:sldMk cId="3584074604" sldId="11143"/>
        </pc:sldMkLst>
      </pc:sldChg>
      <pc:sldChg chg="add del">
        <pc:chgData name="Valmir Meneses" userId="0158c7b8-b204-4b2b-a469-45c2adc154b5" providerId="ADAL" clId="{99D300E6-700D-4493-ABBD-DB7D0DF1F87F}" dt="2025-03-18T20:25:01.488" v="799"/>
        <pc:sldMkLst>
          <pc:docMk/>
          <pc:sldMk cId="355866108" sldId="11144"/>
        </pc:sldMkLst>
      </pc:sldChg>
      <pc:sldChg chg="add del">
        <pc:chgData name="Valmir Meneses" userId="0158c7b8-b204-4b2b-a469-45c2adc154b5" providerId="ADAL" clId="{99D300E6-700D-4493-ABBD-DB7D0DF1F87F}" dt="2025-03-18T20:25:01.488" v="799"/>
        <pc:sldMkLst>
          <pc:docMk/>
          <pc:sldMk cId="2812348025" sldId="11145"/>
        </pc:sldMkLst>
      </pc:sldChg>
      <pc:sldChg chg="add del">
        <pc:chgData name="Valmir Meneses" userId="0158c7b8-b204-4b2b-a469-45c2adc154b5" providerId="ADAL" clId="{99D300E6-700D-4493-ABBD-DB7D0DF1F87F}" dt="2025-03-18T20:25:01.488" v="799"/>
        <pc:sldMkLst>
          <pc:docMk/>
          <pc:sldMk cId="811379141" sldId="11146"/>
        </pc:sldMkLst>
      </pc:sldChg>
      <pc:sldChg chg="modSp mod ord">
        <pc:chgData name="Valmir Meneses" userId="0158c7b8-b204-4b2b-a469-45c2adc154b5" providerId="ADAL" clId="{99D300E6-700D-4493-ABBD-DB7D0DF1F87F}" dt="2025-03-21T16:15:51.373" v="1505" actId="6549"/>
        <pc:sldMkLst>
          <pc:docMk/>
          <pc:sldMk cId="2788532833" sldId="11146"/>
        </pc:sldMkLst>
        <pc:spChg chg="mod">
          <ac:chgData name="Valmir Meneses" userId="0158c7b8-b204-4b2b-a469-45c2adc154b5" providerId="ADAL" clId="{99D300E6-700D-4493-ABBD-DB7D0DF1F87F}" dt="2025-03-21T16:15:51.373" v="1505" actId="6549"/>
          <ac:spMkLst>
            <pc:docMk/>
            <pc:sldMk cId="2788532833" sldId="11146"/>
            <ac:spMk id="2" creationId="{1FCFBE54-BD0D-4A9B-81FE-F32CBB3A1834}"/>
          </ac:spMkLst>
        </pc:spChg>
      </pc:sldChg>
      <pc:sldChg chg="modSp add mod">
        <pc:chgData name="Valmir Meneses" userId="0158c7b8-b204-4b2b-a469-45c2adc154b5" providerId="ADAL" clId="{99D300E6-700D-4493-ABBD-DB7D0DF1F87F}" dt="2025-03-20T16:59:45.465" v="1057" actId="20577"/>
        <pc:sldMkLst>
          <pc:docMk/>
          <pc:sldMk cId="1211761824" sldId="11147"/>
        </pc:sldMkLst>
        <pc:spChg chg="mod">
          <ac:chgData name="Valmir Meneses" userId="0158c7b8-b204-4b2b-a469-45c2adc154b5" providerId="ADAL" clId="{99D300E6-700D-4493-ABBD-DB7D0DF1F87F}" dt="2025-03-20T16:59:45.465" v="1057" actId="20577"/>
          <ac:spMkLst>
            <pc:docMk/>
            <pc:sldMk cId="1211761824" sldId="11147"/>
            <ac:spMk id="4" creationId="{38192E59-B21D-269A-2DA1-6FAEED90C366}"/>
          </ac:spMkLst>
        </pc:spChg>
      </pc:sldChg>
      <pc:sldChg chg="new del">
        <pc:chgData name="Valmir Meneses" userId="0158c7b8-b204-4b2b-a469-45c2adc154b5" providerId="ADAL" clId="{99D300E6-700D-4493-ABBD-DB7D0DF1F87F}" dt="2025-03-20T16:47:08.754" v="888" actId="2696"/>
        <pc:sldMkLst>
          <pc:docMk/>
          <pc:sldMk cId="2210383655" sldId="11148"/>
        </pc:sldMkLst>
      </pc:sldChg>
      <pc:sldChg chg="add del">
        <pc:chgData name="Valmir Meneses" userId="0158c7b8-b204-4b2b-a469-45c2adc154b5" providerId="ADAL" clId="{99D300E6-700D-4493-ABBD-DB7D0DF1F87F}" dt="2025-03-21T16:19:52.152" v="1507" actId="2696"/>
        <pc:sldMkLst>
          <pc:docMk/>
          <pc:sldMk cId="2302702790" sldId="11148"/>
        </pc:sldMkLst>
      </pc:sldChg>
      <pc:sldChg chg="addSp delSp modSp add mod delAnim modAnim">
        <pc:chgData name="Valmir Meneses" userId="0158c7b8-b204-4b2b-a469-45c2adc154b5" providerId="ADAL" clId="{99D300E6-700D-4493-ABBD-DB7D0DF1F87F}" dt="2025-03-21T14:47:31.542" v="1400" actId="12"/>
        <pc:sldMkLst>
          <pc:docMk/>
          <pc:sldMk cId="1616720760" sldId="11149"/>
        </pc:sldMkLst>
        <pc:spChg chg="mod">
          <ac:chgData name="Valmir Meneses" userId="0158c7b8-b204-4b2b-a469-45c2adc154b5" providerId="ADAL" clId="{99D300E6-700D-4493-ABBD-DB7D0DF1F87F}" dt="2025-03-21T14:44:32.844" v="1379" actId="20577"/>
          <ac:spMkLst>
            <pc:docMk/>
            <pc:sldMk cId="1616720760" sldId="11149"/>
            <ac:spMk id="2" creationId="{1977E539-145F-E1F3-60F3-8589779DE35E}"/>
          </ac:spMkLst>
        </pc:spChg>
        <pc:spChg chg="mod">
          <ac:chgData name="Valmir Meneses" userId="0158c7b8-b204-4b2b-a469-45c2adc154b5" providerId="ADAL" clId="{99D300E6-700D-4493-ABBD-DB7D0DF1F87F}" dt="2025-03-21T14:47:31.542" v="1400" actId="12"/>
          <ac:spMkLst>
            <pc:docMk/>
            <pc:sldMk cId="1616720760" sldId="11149"/>
            <ac:spMk id="22" creationId="{BFD39C17-2D1D-BF15-23AD-26815610E81B}"/>
          </ac:spMkLst>
        </pc:spChg>
      </pc:sldChg>
      <pc:sldChg chg="add del">
        <pc:chgData name="Valmir Meneses" userId="0158c7b8-b204-4b2b-a469-45c2adc154b5" providerId="ADAL" clId="{99D300E6-700D-4493-ABBD-DB7D0DF1F87F}" dt="2025-03-21T15:03:22.048" v="1466" actId="2696"/>
        <pc:sldMkLst>
          <pc:docMk/>
          <pc:sldMk cId="1518384279" sldId="11150"/>
        </pc:sldMkLst>
      </pc:sldChg>
      <pc:sldChg chg="add">
        <pc:chgData name="Valmir Meneses" userId="0158c7b8-b204-4b2b-a469-45c2adc154b5" providerId="ADAL" clId="{99D300E6-700D-4493-ABBD-DB7D0DF1F87F}" dt="2025-03-21T15:03:30.663" v="1467" actId="2890"/>
        <pc:sldMkLst>
          <pc:docMk/>
          <pc:sldMk cId="3576715329" sldId="11150"/>
        </pc:sldMkLst>
      </pc:sldChg>
      <pc:sldChg chg="modSp add mod">
        <pc:chgData name="Valmir Meneses" userId="0158c7b8-b204-4b2b-a469-45c2adc154b5" providerId="ADAL" clId="{99D300E6-700D-4493-ABBD-DB7D0DF1F87F}" dt="2025-03-21T16:20:56.765" v="1549" actId="20577"/>
        <pc:sldMkLst>
          <pc:docMk/>
          <pc:sldMk cId="3573568962" sldId="11151"/>
        </pc:sldMkLst>
        <pc:spChg chg="mod">
          <ac:chgData name="Valmir Meneses" userId="0158c7b8-b204-4b2b-a469-45c2adc154b5" providerId="ADAL" clId="{99D300E6-700D-4493-ABBD-DB7D0DF1F87F}" dt="2025-03-21T16:20:56.765" v="1549" actId="20577"/>
          <ac:spMkLst>
            <pc:docMk/>
            <pc:sldMk cId="3573568962" sldId="11151"/>
            <ac:spMk id="2" creationId="{39FA08B6-B03C-C044-29BC-34F605BCF3B4}"/>
          </ac:spMkLst>
        </pc:spChg>
      </pc:sldChg>
      <pc:sldChg chg="modSp add mod">
        <pc:chgData name="Valmir Meneses" userId="0158c7b8-b204-4b2b-a469-45c2adc154b5" providerId="ADAL" clId="{99D300E6-700D-4493-ABBD-DB7D0DF1F87F}" dt="2025-03-21T17:21:10.977" v="1576" actId="20577"/>
        <pc:sldMkLst>
          <pc:docMk/>
          <pc:sldMk cId="3286537193" sldId="11152"/>
        </pc:sldMkLst>
        <pc:spChg chg="mod">
          <ac:chgData name="Valmir Meneses" userId="0158c7b8-b204-4b2b-a469-45c2adc154b5" providerId="ADAL" clId="{99D300E6-700D-4493-ABBD-DB7D0DF1F87F}" dt="2025-03-21T17:21:10.977" v="1576" actId="20577"/>
          <ac:spMkLst>
            <pc:docMk/>
            <pc:sldMk cId="3286537193" sldId="11152"/>
            <ac:spMk id="2" creationId="{6C200AA4-4633-9264-9CA6-624236854DDA}"/>
          </ac:spMkLst>
        </pc:spChg>
      </pc:sldChg>
      <pc:sldChg chg="modSp add mod">
        <pc:chgData name="Valmir Meneses" userId="0158c7b8-b204-4b2b-a469-45c2adc154b5" providerId="ADAL" clId="{99D300E6-700D-4493-ABBD-DB7D0DF1F87F}" dt="2025-03-21T18:14:00.342" v="1593" actId="20577"/>
        <pc:sldMkLst>
          <pc:docMk/>
          <pc:sldMk cId="3071511608" sldId="11153"/>
        </pc:sldMkLst>
        <pc:spChg chg="mod">
          <ac:chgData name="Valmir Meneses" userId="0158c7b8-b204-4b2b-a469-45c2adc154b5" providerId="ADAL" clId="{99D300E6-700D-4493-ABBD-DB7D0DF1F87F}" dt="2025-03-21T18:14:00.342" v="1593" actId="20577"/>
          <ac:spMkLst>
            <pc:docMk/>
            <pc:sldMk cId="3071511608" sldId="11153"/>
            <ac:spMk id="2" creationId="{FA967A3A-E394-EF59-7BB7-ED34E7464054}"/>
          </ac:spMkLst>
        </pc:spChg>
      </pc:sldChg>
      <pc:sldChg chg="add">
        <pc:chgData name="Valmir Meneses" userId="0158c7b8-b204-4b2b-a469-45c2adc154b5" providerId="ADAL" clId="{99D300E6-700D-4493-ABBD-DB7D0DF1F87F}" dt="2025-03-21T18:22:30.840" v="1612" actId="2890"/>
        <pc:sldMkLst>
          <pc:docMk/>
          <pc:sldMk cId="549788456" sldId="11154"/>
        </pc:sldMkLst>
      </pc:sldChg>
      <pc:sldChg chg="add del">
        <pc:chgData name="Valmir Meneses" userId="0158c7b8-b204-4b2b-a469-45c2adc154b5" providerId="ADAL" clId="{99D300E6-700D-4493-ABBD-DB7D0DF1F87F}" dt="2025-03-24T17:32:16.878" v="1642" actId="47"/>
        <pc:sldMkLst>
          <pc:docMk/>
          <pc:sldMk cId="2161042979" sldId="11155"/>
        </pc:sldMkLst>
      </pc:sldChg>
      <pc:sldChg chg="addSp delSp modSp add del mod">
        <pc:chgData name="Valmir Meneses" userId="0158c7b8-b204-4b2b-a469-45c2adc154b5" providerId="ADAL" clId="{99D300E6-700D-4493-ABBD-DB7D0DF1F87F}" dt="2025-03-24T17:54:56.980" v="1699" actId="47"/>
        <pc:sldMkLst>
          <pc:docMk/>
          <pc:sldMk cId="2235120426" sldId="11156"/>
        </pc:sldMkLst>
      </pc:sldChg>
      <pc:sldChg chg="add del">
        <pc:chgData name="Valmir Meneses" userId="0158c7b8-b204-4b2b-a469-45c2adc154b5" providerId="ADAL" clId="{99D300E6-700D-4493-ABBD-DB7D0DF1F87F}" dt="2025-03-24T18:16:21.212" v="1805" actId="2696"/>
        <pc:sldMkLst>
          <pc:docMk/>
          <pc:sldMk cId="1659281505" sldId="11157"/>
        </pc:sldMkLst>
      </pc:sldChg>
      <pc:sldChg chg="add del">
        <pc:chgData name="Valmir Meneses" userId="0158c7b8-b204-4b2b-a469-45c2adc154b5" providerId="ADAL" clId="{99D300E6-700D-4493-ABBD-DB7D0DF1F87F}" dt="2025-03-24T18:16:46.863" v="1806" actId="2696"/>
        <pc:sldMkLst>
          <pc:docMk/>
          <pc:sldMk cId="1959030470" sldId="11158"/>
        </pc:sldMkLst>
      </pc:sldChg>
      <pc:sldChg chg="modSp add mod">
        <pc:chgData name="Valmir Meneses" userId="0158c7b8-b204-4b2b-a469-45c2adc154b5" providerId="ADAL" clId="{99D300E6-700D-4493-ABBD-DB7D0DF1F87F}" dt="2025-03-24T17:34:32.295" v="1688" actId="20577"/>
        <pc:sldMkLst>
          <pc:docMk/>
          <pc:sldMk cId="633592511" sldId="11159"/>
        </pc:sldMkLst>
        <pc:spChg chg="mod">
          <ac:chgData name="Valmir Meneses" userId="0158c7b8-b204-4b2b-a469-45c2adc154b5" providerId="ADAL" clId="{99D300E6-700D-4493-ABBD-DB7D0DF1F87F}" dt="2025-03-24T17:34:32.295" v="1688" actId="20577"/>
          <ac:spMkLst>
            <pc:docMk/>
            <pc:sldMk cId="633592511" sldId="11159"/>
            <ac:spMk id="2" creationId="{0CA43475-ED39-DC32-0604-D2B6064CD77E}"/>
          </ac:spMkLst>
        </pc:spChg>
      </pc:sldChg>
      <pc:sldChg chg="addSp modSp add mod ord">
        <pc:chgData name="Valmir Meneses" userId="0158c7b8-b204-4b2b-a469-45c2adc154b5" providerId="ADAL" clId="{99D300E6-700D-4493-ABBD-DB7D0DF1F87F}" dt="2025-03-24T17:56:59.636" v="1701" actId="14100"/>
        <pc:sldMkLst>
          <pc:docMk/>
          <pc:sldMk cId="1377423378" sldId="11160"/>
        </pc:sldMkLst>
        <pc:spChg chg="add mod">
          <ac:chgData name="Valmir Meneses" userId="0158c7b8-b204-4b2b-a469-45c2adc154b5" providerId="ADAL" clId="{99D300E6-700D-4493-ABBD-DB7D0DF1F87F}" dt="2025-03-24T17:35:08.604" v="1693" actId="14100"/>
          <ac:spMkLst>
            <pc:docMk/>
            <pc:sldMk cId="1377423378" sldId="11160"/>
            <ac:spMk id="3" creationId="{2988A78C-BC2B-56C9-2D7D-CD25B53EF8D5}"/>
          </ac:spMkLst>
        </pc:spChg>
        <pc:spChg chg="mod">
          <ac:chgData name="Valmir Meneses" userId="0158c7b8-b204-4b2b-a469-45c2adc154b5" providerId="ADAL" clId="{99D300E6-700D-4493-ABBD-DB7D0DF1F87F}" dt="2025-03-24T17:34:16.569" v="1667" actId="20577"/>
          <ac:spMkLst>
            <pc:docMk/>
            <pc:sldMk cId="1377423378" sldId="11160"/>
            <ac:spMk id="4" creationId="{F255A308-A0EE-E633-1E38-0DB596CC3BF7}"/>
          </ac:spMkLst>
        </pc:spChg>
        <pc:picChg chg="add mod">
          <ac:chgData name="Valmir Meneses" userId="0158c7b8-b204-4b2b-a469-45c2adc154b5" providerId="ADAL" clId="{99D300E6-700D-4493-ABBD-DB7D0DF1F87F}" dt="2025-03-24T17:56:59.636" v="1701" actId="14100"/>
          <ac:picMkLst>
            <pc:docMk/>
            <pc:sldMk cId="1377423378" sldId="11160"/>
            <ac:picMk id="1026" creationId="{911C14F5-2A4E-ABDC-F347-9B338B1D00CD}"/>
          </ac:picMkLst>
        </pc:picChg>
      </pc:sldChg>
      <pc:sldChg chg="add del">
        <pc:chgData name="Valmir Meneses" userId="0158c7b8-b204-4b2b-a469-45c2adc154b5" providerId="ADAL" clId="{99D300E6-700D-4493-ABBD-DB7D0DF1F87F}" dt="2025-03-24T17:32:31.075" v="1644" actId="2696"/>
        <pc:sldMkLst>
          <pc:docMk/>
          <pc:sldMk cId="1462366636" sldId="11160"/>
        </pc:sldMkLst>
      </pc:sldChg>
      <pc:sldChg chg="addSp delSp modSp new del mod modClrScheme chgLayout">
        <pc:chgData name="Valmir Meneses" userId="0158c7b8-b204-4b2b-a469-45c2adc154b5" providerId="ADAL" clId="{99D300E6-700D-4493-ABBD-DB7D0DF1F87F}" dt="2025-03-26T10:08:06.148" v="1872" actId="2696"/>
        <pc:sldMkLst>
          <pc:docMk/>
          <pc:sldMk cId="1586484331" sldId="11161"/>
        </pc:sldMkLst>
        <pc:spChg chg="mod ord">
          <ac:chgData name="Valmir Meneses" userId="0158c7b8-b204-4b2b-a469-45c2adc154b5" providerId="ADAL" clId="{99D300E6-700D-4493-ABBD-DB7D0DF1F87F}" dt="2025-03-26T10:05:49.445" v="1841" actId="6264"/>
          <ac:spMkLst>
            <pc:docMk/>
            <pc:sldMk cId="1586484331" sldId="11161"/>
            <ac:spMk id="2" creationId="{1F12CA17-B2CC-E558-C077-CE8E0CF3F017}"/>
          </ac:spMkLst>
        </pc:spChg>
        <pc:spChg chg="mod ord">
          <ac:chgData name="Valmir Meneses" userId="0158c7b8-b204-4b2b-a469-45c2adc154b5" providerId="ADAL" clId="{99D300E6-700D-4493-ABBD-DB7D0DF1F87F}" dt="2025-03-26T10:05:49.445" v="1841" actId="6264"/>
          <ac:spMkLst>
            <pc:docMk/>
            <pc:sldMk cId="1586484331" sldId="11161"/>
            <ac:spMk id="3" creationId="{D06B3F2F-E29C-FB77-71C9-9B68E5BFF11B}"/>
          </ac:spMkLst>
        </pc:spChg>
        <pc:spChg chg="add del mod">
          <ac:chgData name="Valmir Meneses" userId="0158c7b8-b204-4b2b-a469-45c2adc154b5" providerId="ADAL" clId="{99D300E6-700D-4493-ABBD-DB7D0DF1F87F}" dt="2025-03-26T10:05:49.445" v="1841" actId="6264"/>
          <ac:spMkLst>
            <pc:docMk/>
            <pc:sldMk cId="1586484331" sldId="11161"/>
            <ac:spMk id="4" creationId="{67D165A0-281E-58B1-1B4D-97E7B32A813F}"/>
          </ac:spMkLst>
        </pc:spChg>
        <pc:spChg chg="add mod">
          <ac:chgData name="Valmir Meneses" userId="0158c7b8-b204-4b2b-a469-45c2adc154b5" providerId="ADAL" clId="{99D300E6-700D-4493-ABBD-DB7D0DF1F87F}" dt="2025-03-24T18:02:15.679" v="1720" actId="20577"/>
          <ac:spMkLst>
            <pc:docMk/>
            <pc:sldMk cId="1586484331" sldId="11161"/>
            <ac:spMk id="5" creationId="{09C78CA6-AE75-8403-54A4-CAA9FC5558AE}"/>
          </ac:spMkLst>
        </pc:spChg>
        <pc:spChg chg="add del mod">
          <ac:chgData name="Valmir Meneses" userId="0158c7b8-b204-4b2b-a469-45c2adc154b5" providerId="ADAL" clId="{99D300E6-700D-4493-ABBD-DB7D0DF1F87F}" dt="2025-03-26T10:05:49.445" v="1841" actId="6264"/>
          <ac:spMkLst>
            <pc:docMk/>
            <pc:sldMk cId="1586484331" sldId="11161"/>
            <ac:spMk id="6" creationId="{2E4DD3AF-F4DC-B278-C295-ABB8DCA7F183}"/>
          </ac:spMkLst>
        </pc:spChg>
      </pc:sldChg>
      <pc:sldChg chg="new del">
        <pc:chgData name="Valmir Meneses" userId="0158c7b8-b204-4b2b-a469-45c2adc154b5" providerId="ADAL" clId="{99D300E6-700D-4493-ABBD-DB7D0DF1F87F}" dt="2025-03-24T17:54:49.535" v="1697" actId="680"/>
        <pc:sldMkLst>
          <pc:docMk/>
          <pc:sldMk cId="4166991827" sldId="11161"/>
        </pc:sldMkLst>
      </pc:sldChg>
      <pc:sldChg chg="addSp delSp modSp add del mod">
        <pc:chgData name="Valmir Meneses" userId="0158c7b8-b204-4b2b-a469-45c2adc154b5" providerId="ADAL" clId="{99D300E6-700D-4493-ABBD-DB7D0DF1F87F}" dt="2025-03-26T10:08:52.988" v="1874" actId="2696"/>
        <pc:sldMkLst>
          <pc:docMk/>
          <pc:sldMk cId="4213824196" sldId="11162"/>
        </pc:sldMkLst>
        <pc:spChg chg="add del mod">
          <ac:chgData name="Valmir Meneses" userId="0158c7b8-b204-4b2b-a469-45c2adc154b5" providerId="ADAL" clId="{99D300E6-700D-4493-ABBD-DB7D0DF1F87F}" dt="2025-03-24T18:08:18.945" v="1744" actId="6549"/>
          <ac:spMkLst>
            <pc:docMk/>
            <pc:sldMk cId="4213824196" sldId="11162"/>
            <ac:spMk id="2" creationId="{448C4C24-6514-01C2-D9F9-2897C7C57117}"/>
          </ac:spMkLst>
        </pc:spChg>
        <pc:spChg chg="mod">
          <ac:chgData name="Valmir Meneses" userId="0158c7b8-b204-4b2b-a469-45c2adc154b5" providerId="ADAL" clId="{99D300E6-700D-4493-ABBD-DB7D0DF1F87F}" dt="2025-03-24T18:03:18.830" v="1724" actId="14100"/>
          <ac:spMkLst>
            <pc:docMk/>
            <pc:sldMk cId="4213824196" sldId="11162"/>
            <ac:spMk id="3" creationId="{F74A8E8B-6873-6B4F-0F7F-C6DAF9452CC6}"/>
          </ac:spMkLst>
        </pc:spChg>
      </pc:sldChg>
      <pc:sldChg chg="modSp add del mod">
        <pc:chgData name="Valmir Meneses" userId="0158c7b8-b204-4b2b-a469-45c2adc154b5" providerId="ADAL" clId="{99D300E6-700D-4493-ABBD-DB7D0DF1F87F}" dt="2025-03-26T10:08:57.627" v="1875" actId="2696"/>
        <pc:sldMkLst>
          <pc:docMk/>
          <pc:sldMk cId="4262884270" sldId="11163"/>
        </pc:sldMkLst>
        <pc:spChg chg="mod">
          <ac:chgData name="Valmir Meneses" userId="0158c7b8-b204-4b2b-a469-45c2adc154b5" providerId="ADAL" clId="{99D300E6-700D-4493-ABBD-DB7D0DF1F87F}" dt="2025-03-24T18:15:44.932" v="1804" actId="1035"/>
          <ac:spMkLst>
            <pc:docMk/>
            <pc:sldMk cId="4262884270" sldId="11163"/>
            <ac:spMk id="2" creationId="{985EF03A-C8CF-9DC8-0925-ED0138F659C2}"/>
          </ac:spMkLst>
        </pc:spChg>
        <pc:spChg chg="mod">
          <ac:chgData name="Valmir Meneses" userId="0158c7b8-b204-4b2b-a469-45c2adc154b5" providerId="ADAL" clId="{99D300E6-700D-4493-ABBD-DB7D0DF1F87F}" dt="2025-03-24T18:15:05.875" v="1759" actId="1076"/>
          <ac:spMkLst>
            <pc:docMk/>
            <pc:sldMk cId="4262884270" sldId="11163"/>
            <ac:spMk id="3" creationId="{4B3EAD59-D34F-43DD-A5B2-304B02D7A036}"/>
          </ac:spMkLst>
        </pc:spChg>
      </pc:sldChg>
      <pc:sldChg chg="modSp add">
        <pc:chgData name="Valmir Meneses" userId="0158c7b8-b204-4b2b-a469-45c2adc154b5" providerId="ADAL" clId="{99D300E6-700D-4493-ABBD-DB7D0DF1F87F}" dt="2025-03-25T09:12:23.697" v="1827" actId="339"/>
        <pc:sldMkLst>
          <pc:docMk/>
          <pc:sldMk cId="2850104881" sldId="11164"/>
        </pc:sldMkLst>
        <pc:graphicFrameChg chg="mod">
          <ac:chgData name="Valmir Meneses" userId="0158c7b8-b204-4b2b-a469-45c2adc154b5" providerId="ADAL" clId="{99D300E6-700D-4493-ABBD-DB7D0DF1F87F}" dt="2025-03-25T09:12:23.697" v="1827" actId="339"/>
          <ac:graphicFrameMkLst>
            <pc:docMk/>
            <pc:sldMk cId="2850104881" sldId="11164"/>
            <ac:graphicFrameMk id="4" creationId="{43C54E4D-6ACA-E1A1-C558-9728DBF0B0D2}"/>
          </ac:graphicFrameMkLst>
        </pc:graphicFrameChg>
      </pc:sldChg>
      <pc:sldChg chg="addSp delSp modSp new mod">
        <pc:chgData name="Valmir Meneses" userId="0158c7b8-b204-4b2b-a469-45c2adc154b5" providerId="ADAL" clId="{99D300E6-700D-4493-ABBD-DB7D0DF1F87F}" dt="2025-03-26T10:07:53.046" v="1871" actId="20577"/>
        <pc:sldMkLst>
          <pc:docMk/>
          <pc:sldMk cId="1923585611" sldId="11165"/>
        </pc:sldMkLst>
        <pc:spChg chg="del">
          <ac:chgData name="Valmir Meneses" userId="0158c7b8-b204-4b2b-a469-45c2adc154b5" providerId="ADAL" clId="{99D300E6-700D-4493-ABBD-DB7D0DF1F87F}" dt="2025-03-26T10:06:43.415" v="1844" actId="478"/>
          <ac:spMkLst>
            <pc:docMk/>
            <pc:sldMk cId="1923585611" sldId="11165"/>
            <ac:spMk id="2" creationId="{7ED259B2-F120-DE45-D3A9-FCE3D47432BA}"/>
          </ac:spMkLst>
        </pc:spChg>
        <pc:spChg chg="mod">
          <ac:chgData name="Valmir Meneses" userId="0158c7b8-b204-4b2b-a469-45c2adc154b5" providerId="ADAL" clId="{99D300E6-700D-4493-ABBD-DB7D0DF1F87F}" dt="2025-03-26T10:07:53.046" v="1871" actId="20577"/>
          <ac:spMkLst>
            <pc:docMk/>
            <pc:sldMk cId="1923585611" sldId="11165"/>
            <ac:spMk id="3" creationId="{2D3B2555-2F2B-2B32-F9EA-6465542634D2}"/>
          </ac:spMkLst>
        </pc:spChg>
        <pc:spChg chg="add mod">
          <ac:chgData name="Valmir Meneses" userId="0158c7b8-b204-4b2b-a469-45c2adc154b5" providerId="ADAL" clId="{99D300E6-700D-4493-ABBD-DB7D0DF1F87F}" dt="2025-03-26T10:07:40.922" v="1858" actId="403"/>
          <ac:spMkLst>
            <pc:docMk/>
            <pc:sldMk cId="1923585611" sldId="11165"/>
            <ac:spMk id="4" creationId="{32AA9FA5-839D-8FF3-071C-E681D6AA17B5}"/>
          </ac:spMkLst>
        </pc:spChg>
        <pc:spChg chg="add del mod">
          <ac:chgData name="Valmir Meneses" userId="0158c7b8-b204-4b2b-a469-45c2adc154b5" providerId="ADAL" clId="{99D300E6-700D-4493-ABBD-DB7D0DF1F87F}" dt="2025-03-26T10:07:27.219" v="1855" actId="478"/>
          <ac:spMkLst>
            <pc:docMk/>
            <pc:sldMk cId="1923585611" sldId="11165"/>
            <ac:spMk id="5" creationId="{FDDC0440-3C9C-448F-2F4A-A9D0341E9683}"/>
          </ac:spMkLst>
        </pc:spChg>
      </pc:sldChg>
      <pc:sldChg chg="add">
        <pc:chgData name="Valmir Meneses" userId="0158c7b8-b204-4b2b-a469-45c2adc154b5" providerId="ADAL" clId="{99D300E6-700D-4493-ABBD-DB7D0DF1F87F}" dt="2025-03-26T10:08:29.634" v="1873"/>
        <pc:sldMkLst>
          <pc:docMk/>
          <pc:sldMk cId="2493584874" sldId="11166"/>
        </pc:sldMkLst>
      </pc:sldChg>
      <pc:sldChg chg="add">
        <pc:chgData name="Valmir Meneses" userId="0158c7b8-b204-4b2b-a469-45c2adc154b5" providerId="ADAL" clId="{99D300E6-700D-4493-ABBD-DB7D0DF1F87F}" dt="2025-03-26T10:08:29.634" v="1873"/>
        <pc:sldMkLst>
          <pc:docMk/>
          <pc:sldMk cId="3149155458" sldId="11167"/>
        </pc:sldMkLst>
      </pc:sldChg>
      <pc:sldMasterChg chg="delSldLayout">
        <pc:chgData name="Valmir Meneses" userId="0158c7b8-b204-4b2b-a469-45c2adc154b5" providerId="ADAL" clId="{99D300E6-700D-4493-ABBD-DB7D0DF1F87F}" dt="2025-03-17T14:21:21.594" v="0" actId="18676"/>
        <pc:sldMasterMkLst>
          <pc:docMk/>
          <pc:sldMasterMk cId="4292861145" sldId="2147484850"/>
        </pc:sldMasterMkLst>
        <pc:sldLayoutChg chg="del">
          <pc:chgData name="Valmir Meneses" userId="0158c7b8-b204-4b2b-a469-45c2adc154b5" providerId="ADAL" clId="{99D300E6-700D-4493-ABBD-DB7D0DF1F87F}" dt="2025-03-17T14:21:21.594" v="0" actId="18676"/>
          <pc:sldLayoutMkLst>
            <pc:docMk/>
            <pc:sldMasterMk cId="4292861145" sldId="2147484850"/>
            <pc:sldLayoutMk cId="1511280326" sldId="2147484863"/>
          </pc:sldLayoutMkLst>
        </pc:sldLayoutChg>
      </pc:sldMasterChg>
      <pc:sldMasterChg chg="delSldLayout">
        <pc:chgData name="Valmir Meneses" userId="0158c7b8-b204-4b2b-a469-45c2adc154b5" providerId="ADAL" clId="{99D300E6-700D-4493-ABBD-DB7D0DF1F87F}" dt="2025-03-17T14:29:36.659" v="17" actId="18676"/>
        <pc:sldMasterMkLst>
          <pc:docMk/>
          <pc:sldMasterMk cId="2662660070" sldId="2147484866"/>
        </pc:sldMasterMkLst>
        <pc:sldLayoutChg chg="del">
          <pc:chgData name="Valmir Meneses" userId="0158c7b8-b204-4b2b-a469-45c2adc154b5" providerId="ADAL" clId="{99D300E6-700D-4493-ABBD-DB7D0DF1F87F}" dt="2025-03-17T14:29:36.659" v="17" actId="18676"/>
          <pc:sldLayoutMkLst>
            <pc:docMk/>
            <pc:sldMasterMk cId="2662660070" sldId="2147484866"/>
            <pc:sldLayoutMk cId="695442145" sldId="2147484908"/>
          </pc:sldLayoutMkLst>
        </pc:sldLayoutChg>
      </pc:sldMasterChg>
      <pc:sldMasterChg chg="delSldLayout">
        <pc:chgData name="Valmir Meneses" userId="0158c7b8-b204-4b2b-a469-45c2adc154b5" providerId="ADAL" clId="{99D300E6-700D-4493-ABBD-DB7D0DF1F87F}" dt="2025-03-17T15:25:06.692" v="18" actId="18676"/>
        <pc:sldMasterMkLst>
          <pc:docMk/>
          <pc:sldMasterMk cId="3124902175" sldId="2147484939"/>
        </pc:sldMasterMkLst>
        <pc:sldLayoutChg chg="del">
          <pc:chgData name="Valmir Meneses" userId="0158c7b8-b204-4b2b-a469-45c2adc154b5" providerId="ADAL" clId="{99D300E6-700D-4493-ABBD-DB7D0DF1F87F}" dt="2025-03-17T15:25:06.692" v="18" actId="18676"/>
          <pc:sldLayoutMkLst>
            <pc:docMk/>
            <pc:sldMasterMk cId="3124902175" sldId="2147484939"/>
            <pc:sldLayoutMk cId="3775705941" sldId="214748495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a:scene3d>
          <a:camera prst="perspectiveFront" zoom="92000"/>
          <a:lightRig rig="balanced" dir="t">
            <a:rot lat="0" lon="0" rev="12700000"/>
          </a:lightRig>
        </a:scene3d>
      </dgm:spPr>
      <dgm:t>
        <a:bodyPr/>
        <a:lstStyle/>
        <a:p>
          <a:endParaRPr lang="en-US"/>
        </a:p>
      </dgm:t>
    </dgm:pt>
    <dgm:pt modelId="{45F504D9-5698-4C5D-92E6-17590DA30164}">
      <dgm:prSet/>
      <dgm:spPr/>
      <dgm:t>
        <a:bodyPr/>
        <a:lstStyle/>
        <a:p>
          <a:pPr>
            <a:buNone/>
          </a:pPr>
          <a:r>
            <a:rPr lang="en-GB" b="0" i="0"/>
            <a:t>10:00-12:00 - Morning Session</a:t>
          </a:r>
        </a:p>
      </dgm:t>
    </dgm:pt>
    <dgm:pt modelId="{198749B7-A88D-45E9-A264-44995DCAA7AF}" type="parTrans" cxnId="{C45D73BC-78E6-4214-A35B-2D419C0700F9}">
      <dgm:prSet/>
      <dgm:spPr/>
      <dgm:t>
        <a:bodyPr/>
        <a:lstStyle/>
        <a:p>
          <a:endParaRPr lang="en-GB"/>
        </a:p>
      </dgm:t>
    </dgm:pt>
    <dgm:pt modelId="{0A67AAC1-0F01-4F65-9330-1D6581211D2C}" type="sibTrans" cxnId="{C45D73BC-78E6-4214-A35B-2D419C0700F9}">
      <dgm:prSet/>
      <dgm:spPr/>
      <dgm:t>
        <a:bodyPr/>
        <a:lstStyle/>
        <a:p>
          <a:endParaRPr lang="en-GB"/>
        </a:p>
      </dgm:t>
    </dgm:pt>
    <dgm:pt modelId="{6CC2DA6B-AB65-47B7-BFDE-0550779E3373}">
      <dgm:prSet/>
      <dgm:spPr/>
      <dgm:t>
        <a:bodyPr/>
        <a:lstStyle/>
        <a:p>
          <a:pPr>
            <a:buNone/>
          </a:pPr>
          <a:r>
            <a:rPr lang="en-GB" b="0" i="0"/>
            <a:t>12:00-13:00 - Lunch Break</a:t>
          </a:r>
        </a:p>
      </dgm:t>
    </dgm:pt>
    <dgm:pt modelId="{B2BD0588-3663-491D-99B2-0254111C743A}" type="parTrans" cxnId="{BB6B1816-2138-4188-AAD7-1B083FD4EE87}">
      <dgm:prSet/>
      <dgm:spPr/>
      <dgm:t>
        <a:bodyPr/>
        <a:lstStyle/>
        <a:p>
          <a:endParaRPr lang="en-GB"/>
        </a:p>
      </dgm:t>
    </dgm:pt>
    <dgm:pt modelId="{24D3706F-89EB-49C8-BDC4-5DB0D104B750}" type="sibTrans" cxnId="{BB6B1816-2138-4188-AAD7-1B083FD4EE87}">
      <dgm:prSet/>
      <dgm:spPr/>
      <dgm:t>
        <a:bodyPr/>
        <a:lstStyle/>
        <a:p>
          <a:endParaRPr lang="en-GB"/>
        </a:p>
      </dgm:t>
    </dgm:pt>
    <dgm:pt modelId="{3F2E66FC-8F5E-41FE-B795-A39FFF9BD28F}">
      <dgm:prSet/>
      <dgm:spPr/>
      <dgm:t>
        <a:bodyPr/>
        <a:lstStyle/>
        <a:p>
          <a:pPr>
            <a:buNone/>
          </a:pPr>
          <a:r>
            <a:rPr lang="en-GB" b="0" i="0"/>
            <a:t>13:00-15:00 - Afternoon Session</a:t>
          </a:r>
        </a:p>
      </dgm:t>
    </dgm:pt>
    <dgm:pt modelId="{95DDE7D9-8C22-4B59-BEA9-10F43A1AA06A}" type="parTrans" cxnId="{7EC1D6C6-CA0C-4509-B046-2EA4328302AC}">
      <dgm:prSet/>
      <dgm:spPr/>
      <dgm:t>
        <a:bodyPr/>
        <a:lstStyle/>
        <a:p>
          <a:endParaRPr lang="en-GB"/>
        </a:p>
      </dgm:t>
    </dgm:pt>
    <dgm:pt modelId="{3AB7EFD8-0507-4B77-9412-8771C8015F32}" type="sibTrans" cxnId="{7EC1D6C6-CA0C-4509-B046-2EA4328302AC}">
      <dgm:prSet/>
      <dgm:spPr/>
      <dgm:t>
        <a:bodyPr/>
        <a:lstStyle/>
        <a:p>
          <a:endParaRPr lang="en-GB"/>
        </a:p>
      </dgm:t>
    </dgm:pt>
    <dgm:pt modelId="{26DAE8C6-4BCE-4D42-894E-7F465D4FB54F}">
      <dgm:prSet/>
      <dgm:spPr/>
      <dgm:t>
        <a:bodyPr/>
        <a:lstStyle/>
        <a:p>
          <a:pPr>
            <a:buNone/>
          </a:pPr>
          <a:r>
            <a:rPr lang="en-GB" b="0" i="0"/>
            <a:t>15:00-15:15 - Break</a:t>
          </a:r>
        </a:p>
      </dgm:t>
    </dgm:pt>
    <dgm:pt modelId="{6E8CB2A9-6BF2-4262-9F89-431F8503FAE9}" type="parTrans" cxnId="{CF3E3D11-31AD-4031-BAB1-3E8A04711EEA}">
      <dgm:prSet/>
      <dgm:spPr/>
      <dgm:t>
        <a:bodyPr/>
        <a:lstStyle/>
        <a:p>
          <a:endParaRPr lang="en-GB"/>
        </a:p>
      </dgm:t>
    </dgm:pt>
    <dgm:pt modelId="{43F89C84-D936-46B4-A4B0-90A685EDBCF5}" type="sibTrans" cxnId="{CF3E3D11-31AD-4031-BAB1-3E8A04711EEA}">
      <dgm:prSet/>
      <dgm:spPr/>
      <dgm:t>
        <a:bodyPr/>
        <a:lstStyle/>
        <a:p>
          <a:endParaRPr lang="en-GB"/>
        </a:p>
      </dgm:t>
    </dgm:pt>
    <dgm:pt modelId="{67AB81A8-467D-4B20-928D-1CBE01AC4AE2}">
      <dgm:prSet/>
      <dgm:spPr/>
      <dgm:t>
        <a:bodyPr/>
        <a:lstStyle/>
        <a:p>
          <a:pPr>
            <a:buNone/>
          </a:pPr>
          <a:r>
            <a:rPr lang="en-GB" b="0" i="0"/>
            <a:t>15:15-16:15 - Afternoon Session - Continue</a:t>
          </a:r>
        </a:p>
      </dgm:t>
    </dgm:pt>
    <dgm:pt modelId="{823AFDEB-B25F-47B3-ADAB-2805274E6D85}" type="parTrans" cxnId="{B242F5F5-65F0-42D9-A0B8-3A9EAA275B64}">
      <dgm:prSet/>
      <dgm:spPr/>
      <dgm:t>
        <a:bodyPr/>
        <a:lstStyle/>
        <a:p>
          <a:endParaRPr lang="en-GB"/>
        </a:p>
      </dgm:t>
    </dgm:pt>
    <dgm:pt modelId="{74C70014-A5B3-416B-92B5-1972E6BDEA65}" type="sibTrans" cxnId="{B242F5F5-65F0-42D9-A0B8-3A9EAA275B64}">
      <dgm:prSet/>
      <dgm:spPr/>
      <dgm:t>
        <a:bodyPr/>
        <a:lstStyle/>
        <a:p>
          <a:endParaRPr lang="en-GB"/>
        </a:p>
      </dgm:t>
    </dgm:pt>
    <dgm:pt modelId="{366540EB-40CB-48A7-B86D-71E61C492FF8}">
      <dgm:prSet/>
      <dgm:spPr/>
      <dgm:t>
        <a:bodyPr/>
        <a:lstStyle/>
        <a:p>
          <a:r>
            <a:rPr lang="en-GB" b="0" i="0" dirty="0"/>
            <a:t>16:15-16:30 - Wrap-up</a:t>
          </a:r>
        </a:p>
      </dgm:t>
    </dgm:pt>
    <dgm:pt modelId="{94FE2341-3199-40C4-B6AE-8D1C64565661}" type="parTrans" cxnId="{7B3C61AA-CF07-430A-AE97-C2991938B9D1}">
      <dgm:prSet/>
      <dgm:spPr/>
      <dgm:t>
        <a:bodyPr/>
        <a:lstStyle/>
        <a:p>
          <a:endParaRPr lang="en-GB"/>
        </a:p>
      </dgm:t>
    </dgm:pt>
    <dgm:pt modelId="{14C11D22-FDB1-40E0-8A45-F6CB8D44250B}" type="sibTrans" cxnId="{7B3C61AA-CF07-430A-AE97-C2991938B9D1}">
      <dgm:prSet/>
      <dgm:spPr/>
      <dgm:t>
        <a:bodyPr/>
        <a:lstStyle/>
        <a:p>
          <a:endParaRPr lang="en-GB"/>
        </a:p>
      </dgm:t>
    </dgm:pt>
    <dgm:pt modelId="{2A95E050-42A7-4839-B133-65C6FE2715A7}" type="pres">
      <dgm:prSet presAssocID="{5C50DF44-B135-43EB-8655-E0D0BD2AF5CF}" presName="linear" presStyleCnt="0">
        <dgm:presLayoutVars>
          <dgm:animLvl val="lvl"/>
          <dgm:resizeHandles val="exact"/>
        </dgm:presLayoutVars>
      </dgm:prSet>
      <dgm:spPr/>
    </dgm:pt>
    <dgm:pt modelId="{C81E0972-E243-4065-BD5C-5B5D4F0F4F80}" type="pres">
      <dgm:prSet presAssocID="{45F504D9-5698-4C5D-92E6-17590DA30164}" presName="parentText" presStyleLbl="node1" presStyleIdx="0" presStyleCnt="6">
        <dgm:presLayoutVars>
          <dgm:chMax val="0"/>
          <dgm:bulletEnabled val="1"/>
        </dgm:presLayoutVars>
      </dgm:prSet>
      <dgm:spPr/>
    </dgm:pt>
    <dgm:pt modelId="{6AABF2F5-E391-4EF2-B1B8-4D849686004C}" type="pres">
      <dgm:prSet presAssocID="{0A67AAC1-0F01-4F65-9330-1D6581211D2C}" presName="spacer" presStyleCnt="0"/>
      <dgm:spPr/>
    </dgm:pt>
    <dgm:pt modelId="{30EEDA8B-A84F-4EAE-81E8-785D9DE56B7E}" type="pres">
      <dgm:prSet presAssocID="{6CC2DA6B-AB65-47B7-BFDE-0550779E3373}" presName="parentText" presStyleLbl="node1" presStyleIdx="1" presStyleCnt="6">
        <dgm:presLayoutVars>
          <dgm:chMax val="0"/>
          <dgm:bulletEnabled val="1"/>
        </dgm:presLayoutVars>
      </dgm:prSet>
      <dgm:spPr/>
    </dgm:pt>
    <dgm:pt modelId="{04A0F7C4-A36B-4D80-BD2D-CD2ECB851679}" type="pres">
      <dgm:prSet presAssocID="{24D3706F-89EB-49C8-BDC4-5DB0D104B750}" presName="spacer" presStyleCnt="0"/>
      <dgm:spPr/>
    </dgm:pt>
    <dgm:pt modelId="{E3533880-7DAC-414C-9661-F489ED2A7301}" type="pres">
      <dgm:prSet presAssocID="{3F2E66FC-8F5E-41FE-B795-A39FFF9BD28F}" presName="parentText" presStyleLbl="node1" presStyleIdx="2" presStyleCnt="6">
        <dgm:presLayoutVars>
          <dgm:chMax val="0"/>
          <dgm:bulletEnabled val="1"/>
        </dgm:presLayoutVars>
      </dgm:prSet>
      <dgm:spPr/>
    </dgm:pt>
    <dgm:pt modelId="{621138EF-AF61-4F57-997C-11FBEA8BA4BA}" type="pres">
      <dgm:prSet presAssocID="{3AB7EFD8-0507-4B77-9412-8771C8015F32}" presName="spacer" presStyleCnt="0"/>
      <dgm:spPr/>
    </dgm:pt>
    <dgm:pt modelId="{18866167-2830-4AB1-8E24-F67D36CF2D21}" type="pres">
      <dgm:prSet presAssocID="{26DAE8C6-4BCE-4D42-894E-7F465D4FB54F}" presName="parentText" presStyleLbl="node1" presStyleIdx="3" presStyleCnt="6">
        <dgm:presLayoutVars>
          <dgm:chMax val="0"/>
          <dgm:bulletEnabled val="1"/>
        </dgm:presLayoutVars>
      </dgm:prSet>
      <dgm:spPr/>
    </dgm:pt>
    <dgm:pt modelId="{50C53838-9B04-4312-A927-C1500BBA25A1}" type="pres">
      <dgm:prSet presAssocID="{43F89C84-D936-46B4-A4B0-90A685EDBCF5}" presName="spacer" presStyleCnt="0"/>
      <dgm:spPr/>
    </dgm:pt>
    <dgm:pt modelId="{C72A0FF8-1189-4AC6-B59A-82E0328EF1C7}" type="pres">
      <dgm:prSet presAssocID="{67AB81A8-467D-4B20-928D-1CBE01AC4AE2}" presName="parentText" presStyleLbl="node1" presStyleIdx="4" presStyleCnt="6">
        <dgm:presLayoutVars>
          <dgm:chMax val="0"/>
          <dgm:bulletEnabled val="1"/>
        </dgm:presLayoutVars>
      </dgm:prSet>
      <dgm:spPr/>
    </dgm:pt>
    <dgm:pt modelId="{67F0DA80-4348-4006-9D5D-AFA57A4CADFB}" type="pres">
      <dgm:prSet presAssocID="{74C70014-A5B3-416B-92B5-1972E6BDEA65}" presName="spacer" presStyleCnt="0"/>
      <dgm:spPr/>
    </dgm:pt>
    <dgm:pt modelId="{BD7F1BA0-E1E1-4AE6-A807-552804750BAA}" type="pres">
      <dgm:prSet presAssocID="{366540EB-40CB-48A7-B86D-71E61C492FF8}" presName="parentText" presStyleLbl="node1" presStyleIdx="5" presStyleCnt="6">
        <dgm:presLayoutVars>
          <dgm:chMax val="0"/>
          <dgm:bulletEnabled val="1"/>
        </dgm:presLayoutVars>
      </dgm:prSet>
      <dgm:spPr/>
    </dgm:pt>
  </dgm:ptLst>
  <dgm:cxnLst>
    <dgm:cxn modelId="{CF3E3D11-31AD-4031-BAB1-3E8A04711EEA}" srcId="{5C50DF44-B135-43EB-8655-E0D0BD2AF5CF}" destId="{26DAE8C6-4BCE-4D42-894E-7F465D4FB54F}" srcOrd="3" destOrd="0" parTransId="{6E8CB2A9-6BF2-4262-9F89-431F8503FAE9}" sibTransId="{43F89C84-D936-46B4-A4B0-90A685EDBCF5}"/>
    <dgm:cxn modelId="{BB6B1816-2138-4188-AAD7-1B083FD4EE87}" srcId="{5C50DF44-B135-43EB-8655-E0D0BD2AF5CF}" destId="{6CC2DA6B-AB65-47B7-BFDE-0550779E3373}" srcOrd="1" destOrd="0" parTransId="{B2BD0588-3663-491D-99B2-0254111C743A}" sibTransId="{24D3706F-89EB-49C8-BDC4-5DB0D104B750}"/>
    <dgm:cxn modelId="{355FEE3E-90B5-4E9B-AE4C-D852D53183DF}" type="presOf" srcId="{366540EB-40CB-48A7-B86D-71E61C492FF8}" destId="{BD7F1BA0-E1E1-4AE6-A807-552804750BAA}" srcOrd="0" destOrd="0" presId="urn:microsoft.com/office/officeart/2005/8/layout/vList2"/>
    <dgm:cxn modelId="{4D7D7888-6602-4564-A923-9273ACFDDBDC}" type="presOf" srcId="{3F2E66FC-8F5E-41FE-B795-A39FFF9BD28F}" destId="{E3533880-7DAC-414C-9661-F489ED2A7301}" srcOrd="0" destOrd="0" presId="urn:microsoft.com/office/officeart/2005/8/layout/vList2"/>
    <dgm:cxn modelId="{42E86191-9FCA-4D14-AF8C-0D3CCEAC4A1E}" type="presOf" srcId="{45F504D9-5698-4C5D-92E6-17590DA30164}" destId="{C81E0972-E243-4065-BD5C-5B5D4F0F4F80}" srcOrd="0" destOrd="0" presId="urn:microsoft.com/office/officeart/2005/8/layout/vList2"/>
    <dgm:cxn modelId="{A131A1A7-3C1A-4553-B3F7-5095978AF926}" type="presOf" srcId="{5C50DF44-B135-43EB-8655-E0D0BD2AF5CF}" destId="{2A95E050-42A7-4839-B133-65C6FE2715A7}" srcOrd="0" destOrd="0" presId="urn:microsoft.com/office/officeart/2005/8/layout/vList2"/>
    <dgm:cxn modelId="{7B3C61AA-CF07-430A-AE97-C2991938B9D1}" srcId="{5C50DF44-B135-43EB-8655-E0D0BD2AF5CF}" destId="{366540EB-40CB-48A7-B86D-71E61C492FF8}" srcOrd="5" destOrd="0" parTransId="{94FE2341-3199-40C4-B6AE-8D1C64565661}" sibTransId="{14C11D22-FDB1-40E0-8A45-F6CB8D44250B}"/>
    <dgm:cxn modelId="{75491BBB-39BD-40BF-820B-7969015A2086}" type="presOf" srcId="{6CC2DA6B-AB65-47B7-BFDE-0550779E3373}" destId="{30EEDA8B-A84F-4EAE-81E8-785D9DE56B7E}" srcOrd="0" destOrd="0" presId="urn:microsoft.com/office/officeart/2005/8/layout/vList2"/>
    <dgm:cxn modelId="{C45D73BC-78E6-4214-A35B-2D419C0700F9}" srcId="{5C50DF44-B135-43EB-8655-E0D0BD2AF5CF}" destId="{45F504D9-5698-4C5D-92E6-17590DA30164}" srcOrd="0" destOrd="0" parTransId="{198749B7-A88D-45E9-A264-44995DCAA7AF}" sibTransId="{0A67AAC1-0F01-4F65-9330-1D6581211D2C}"/>
    <dgm:cxn modelId="{7EC1D6C6-CA0C-4509-B046-2EA4328302AC}" srcId="{5C50DF44-B135-43EB-8655-E0D0BD2AF5CF}" destId="{3F2E66FC-8F5E-41FE-B795-A39FFF9BD28F}" srcOrd="2" destOrd="0" parTransId="{95DDE7D9-8C22-4B59-BEA9-10F43A1AA06A}" sibTransId="{3AB7EFD8-0507-4B77-9412-8771C8015F32}"/>
    <dgm:cxn modelId="{C1DBC5E6-5B5D-4B2C-8AF3-DBF6AEEA0E13}" type="presOf" srcId="{67AB81A8-467D-4B20-928D-1CBE01AC4AE2}" destId="{C72A0FF8-1189-4AC6-B59A-82E0328EF1C7}" srcOrd="0" destOrd="0" presId="urn:microsoft.com/office/officeart/2005/8/layout/vList2"/>
    <dgm:cxn modelId="{B60272F2-9A64-4F65-897E-29E3FA371EF8}" type="presOf" srcId="{26DAE8C6-4BCE-4D42-894E-7F465D4FB54F}" destId="{18866167-2830-4AB1-8E24-F67D36CF2D21}" srcOrd="0" destOrd="0" presId="urn:microsoft.com/office/officeart/2005/8/layout/vList2"/>
    <dgm:cxn modelId="{B242F5F5-65F0-42D9-A0B8-3A9EAA275B64}" srcId="{5C50DF44-B135-43EB-8655-E0D0BD2AF5CF}" destId="{67AB81A8-467D-4B20-928D-1CBE01AC4AE2}" srcOrd="4" destOrd="0" parTransId="{823AFDEB-B25F-47B3-ADAB-2805274E6D85}" sibTransId="{74C70014-A5B3-416B-92B5-1972E6BDEA65}"/>
    <dgm:cxn modelId="{11732B4A-7728-485C-94A8-ADF66326D039}" type="presParOf" srcId="{2A95E050-42A7-4839-B133-65C6FE2715A7}" destId="{C81E0972-E243-4065-BD5C-5B5D4F0F4F80}" srcOrd="0" destOrd="0" presId="urn:microsoft.com/office/officeart/2005/8/layout/vList2"/>
    <dgm:cxn modelId="{853B7F3C-9C74-4A12-B754-E2FD56688FB4}" type="presParOf" srcId="{2A95E050-42A7-4839-B133-65C6FE2715A7}" destId="{6AABF2F5-E391-4EF2-B1B8-4D849686004C}" srcOrd="1" destOrd="0" presId="urn:microsoft.com/office/officeart/2005/8/layout/vList2"/>
    <dgm:cxn modelId="{F065E6BD-0006-495A-AF84-8D66A83F6452}" type="presParOf" srcId="{2A95E050-42A7-4839-B133-65C6FE2715A7}" destId="{30EEDA8B-A84F-4EAE-81E8-785D9DE56B7E}" srcOrd="2" destOrd="0" presId="urn:microsoft.com/office/officeart/2005/8/layout/vList2"/>
    <dgm:cxn modelId="{37C17615-8D2A-4FBB-90CC-332CACB89D66}" type="presParOf" srcId="{2A95E050-42A7-4839-B133-65C6FE2715A7}" destId="{04A0F7C4-A36B-4D80-BD2D-CD2ECB851679}" srcOrd="3" destOrd="0" presId="urn:microsoft.com/office/officeart/2005/8/layout/vList2"/>
    <dgm:cxn modelId="{CE64E39E-2B12-43FA-9072-366D0B0BAAD6}" type="presParOf" srcId="{2A95E050-42A7-4839-B133-65C6FE2715A7}" destId="{E3533880-7DAC-414C-9661-F489ED2A7301}" srcOrd="4" destOrd="0" presId="urn:microsoft.com/office/officeart/2005/8/layout/vList2"/>
    <dgm:cxn modelId="{986EA2D0-0504-443C-A427-15DEF01C3FE3}" type="presParOf" srcId="{2A95E050-42A7-4839-B133-65C6FE2715A7}" destId="{621138EF-AF61-4F57-997C-11FBEA8BA4BA}" srcOrd="5" destOrd="0" presId="urn:microsoft.com/office/officeart/2005/8/layout/vList2"/>
    <dgm:cxn modelId="{E855DF08-9114-410B-99C4-3C910428B810}" type="presParOf" srcId="{2A95E050-42A7-4839-B133-65C6FE2715A7}" destId="{18866167-2830-4AB1-8E24-F67D36CF2D21}" srcOrd="6" destOrd="0" presId="urn:microsoft.com/office/officeart/2005/8/layout/vList2"/>
    <dgm:cxn modelId="{C53ADB28-123B-45B6-8B27-B91540AA05AF}" type="presParOf" srcId="{2A95E050-42A7-4839-B133-65C6FE2715A7}" destId="{50C53838-9B04-4312-A927-C1500BBA25A1}" srcOrd="7" destOrd="0" presId="urn:microsoft.com/office/officeart/2005/8/layout/vList2"/>
    <dgm:cxn modelId="{772263E0-7CF5-4883-82DC-9AB9C8391C2E}" type="presParOf" srcId="{2A95E050-42A7-4839-B133-65C6FE2715A7}" destId="{C72A0FF8-1189-4AC6-B59A-82E0328EF1C7}" srcOrd="8" destOrd="0" presId="urn:microsoft.com/office/officeart/2005/8/layout/vList2"/>
    <dgm:cxn modelId="{6D5CD7D9-28F5-4FEA-A4E9-E2ACE834D50B}" type="presParOf" srcId="{2A95E050-42A7-4839-B133-65C6FE2715A7}" destId="{67F0DA80-4348-4006-9D5D-AFA57A4CADFB}" srcOrd="9" destOrd="0" presId="urn:microsoft.com/office/officeart/2005/8/layout/vList2"/>
    <dgm:cxn modelId="{0CD5C9DA-17E9-49ED-91CC-9647BCA08D0B}" type="presParOf" srcId="{2A95E050-42A7-4839-B133-65C6FE2715A7}" destId="{BD7F1BA0-E1E1-4AE6-A807-552804750BA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a:scene3d>
          <a:camera prst="perspectiveFront" zoom="92000"/>
          <a:lightRig rig="balanced" dir="t">
            <a:rot lat="0" lon="0" rev="12700000"/>
          </a:lightRig>
        </a:scene3d>
      </dgm:spPr>
      <dgm:t>
        <a:bodyPr/>
        <a:lstStyle/>
        <a:p>
          <a:endParaRPr lang="en-US"/>
        </a:p>
      </dgm:t>
    </dgm:pt>
    <dgm:pt modelId="{86B20B63-31F3-4E8D-9BEB-8A97E6EAA865}">
      <dgm:prSet/>
      <dgm:spPr/>
      <dgm:t>
        <a:bodyPr/>
        <a:lstStyle/>
        <a:p>
          <a:r>
            <a:rPr lang="en-US" baseline="0" dirty="0"/>
            <a:t>01 In-memory OLTP</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a:t>
          </a:r>
          <a:r>
            <a:rPr lang="en-US" baseline="0" dirty="0" err="1"/>
            <a:t>Columnstore</a:t>
          </a:r>
          <a:r>
            <a:rPr lang="en-US" baseline="0" dirty="0"/>
            <a:t> Indexes</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Always </a:t>
          </a:r>
          <a:r>
            <a:rPr lang="en-US" baseline="0" dirty="0" err="1"/>
            <a:t>Encryted</a:t>
          </a:r>
          <a:r>
            <a:rPr lang="en-US" baseline="0" dirty="0"/>
            <a:t> with secure Enclaves</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Dynamic Data Masking</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Data Virtualization with </a:t>
          </a:r>
          <a:r>
            <a:rPr lang="en-US" baseline="0" dirty="0" err="1"/>
            <a:t>Polybase</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Intelligent Query Processing</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Accelerated database recovery</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E0BA9004-65E1-4B61-BAEF-180228BF1D3D}">
      <dgm:prSet/>
      <dgm:spPr/>
      <dgm:t>
        <a:bodyPr/>
        <a:lstStyle/>
        <a:p>
          <a:r>
            <a:rPr lang="en-US" dirty="0"/>
            <a:t>08 Row Level Security</a:t>
          </a:r>
        </a:p>
      </dgm:t>
    </dgm:pt>
    <dgm:pt modelId="{06AF614E-5E8F-4CC1-B6F1-50F50AD8D7D1}" type="parTrans" cxnId="{94955FCF-22A7-44C5-9327-85852AC209D9}">
      <dgm:prSet/>
      <dgm:spPr/>
      <dgm:t>
        <a:bodyPr/>
        <a:lstStyle/>
        <a:p>
          <a:endParaRPr lang="en-GB"/>
        </a:p>
      </dgm:t>
    </dgm:pt>
    <dgm:pt modelId="{ACF110BC-6344-4DB4-9D25-A8319A21D22D}" type="sibTrans" cxnId="{94955FCF-22A7-44C5-9327-85852AC209D9}">
      <dgm:prSet/>
      <dgm:spPr/>
      <dgm:t>
        <a:bodyPr/>
        <a:lstStyle/>
        <a:p>
          <a:endParaRPr lang="en-GB"/>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8">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8">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8">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8">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8">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8">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8">
        <dgm:presLayoutVars>
          <dgm:chMax val="0"/>
          <dgm:bulletEnabled val="1"/>
        </dgm:presLayoutVars>
      </dgm:prSet>
      <dgm:spPr/>
    </dgm:pt>
    <dgm:pt modelId="{9C54D423-F30A-459E-AA59-04E8BAF1D8B3}" type="pres">
      <dgm:prSet presAssocID="{95C734FA-E206-4557-A029-C726C0C42838}" presName="spacer" presStyleCnt="0"/>
      <dgm:spPr/>
    </dgm:pt>
    <dgm:pt modelId="{E345A347-FE20-438B-9C2E-2981FF5E1918}" type="pres">
      <dgm:prSet presAssocID="{E0BA9004-65E1-4B61-BAEF-180228BF1D3D}" presName="parentText" presStyleLbl="node1" presStyleIdx="7" presStyleCnt="8">
        <dgm:presLayoutVars>
          <dgm:chMax val="0"/>
          <dgm:bulletEnabled val="1"/>
        </dgm:presLayoutVars>
      </dgm:prSet>
      <dgm:spPr/>
    </dgm:pt>
  </dgm:ptLst>
  <dgm:cxnLst>
    <dgm:cxn modelId="{FBC3D05F-2998-4569-8029-24664D635791}" srcId="{5C50DF44-B135-43EB-8655-E0D0BD2AF5CF}" destId="{A40DF76D-41EB-458E-AD66-3459112B50CF}" srcOrd="1" destOrd="0" parTransId="{186258DB-714A-446E-B31E-ADAD12569CA8}" sibTransId="{9D343579-B40A-475C-8D70-876AF9B45FBD}"/>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E9072F81-7DB4-49EB-9BDD-432325C80DB0}" type="presOf" srcId="{E0BA9004-65E1-4B61-BAEF-180228BF1D3D}" destId="{E345A347-FE20-438B-9C2E-2981FF5E1918}"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961C81B6-E28C-4BDD-B423-209E830FB2B8}" srcId="{5C50DF44-B135-43EB-8655-E0D0BD2AF5CF}" destId="{8C15188B-46B3-45E0-ABCE-1BBE58ED9657}" srcOrd="4" destOrd="0" parTransId="{4634405D-2E67-4163-8BA9-D37C4F450A92}" sibTransId="{A77B6FAD-0FC3-403D-8CE2-ADDBCCE19FEC}"/>
    <dgm:cxn modelId="{5DCD91C9-A122-4195-A810-58FDA0A75CFC}" srcId="{5C50DF44-B135-43EB-8655-E0D0BD2AF5CF}" destId="{6E21E3A3-CAB8-4ADF-A307-B0E18290B15A}" srcOrd="6" destOrd="0" parTransId="{D545874A-49AE-4E52-B8D3-F172864FE90A}" sibTransId="{95C734FA-E206-4557-A029-C726C0C42838}"/>
    <dgm:cxn modelId="{94955FCF-22A7-44C5-9327-85852AC209D9}" srcId="{5C50DF44-B135-43EB-8655-E0D0BD2AF5CF}" destId="{E0BA9004-65E1-4B61-BAEF-180228BF1D3D}" srcOrd="7" destOrd="0" parTransId="{06AF614E-5E8F-4CC1-B6F1-50F50AD8D7D1}" sibTransId="{ACF110BC-6344-4DB4-9D25-A8319A21D22D}"/>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6725708-C94A-48CB-B534-2671EC79FB01}" type="presParOf" srcId="{2A95E050-42A7-4839-B133-65C6FE2715A7}" destId="{9C54D423-F30A-459E-AA59-04E8BAF1D8B3}" srcOrd="13" destOrd="0" presId="urn:microsoft.com/office/officeart/2005/8/layout/vList2"/>
    <dgm:cxn modelId="{06168446-926A-4EF3-92E2-A9C8F3A1DF7A}" type="presParOf" srcId="{2A95E050-42A7-4839-B133-65C6FE2715A7}" destId="{E345A347-FE20-438B-9C2E-2981FF5E1918}"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E0972-E243-4065-BD5C-5B5D4F0F4F80}">
      <dsp:nvSpPr>
        <dsp:cNvPr id="0" name=""/>
        <dsp:cNvSpPr/>
      </dsp:nvSpPr>
      <dsp:spPr>
        <a:xfrm>
          <a:off x="0" y="1387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a:t>10:00-12:00 - Morning Session</a:t>
          </a:r>
        </a:p>
      </dsp:txBody>
      <dsp:txXfrm>
        <a:off x="38952" y="52823"/>
        <a:ext cx="11273240" cy="720036"/>
      </dsp:txXfrm>
    </dsp:sp>
    <dsp:sp modelId="{30EEDA8B-A84F-4EAE-81E8-785D9DE56B7E}">
      <dsp:nvSpPr>
        <dsp:cNvPr id="0" name=""/>
        <dsp:cNvSpPr/>
      </dsp:nvSpPr>
      <dsp:spPr>
        <a:xfrm>
          <a:off x="0" y="90109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a:t>12:00-13:00 - Lunch Break</a:t>
          </a:r>
        </a:p>
      </dsp:txBody>
      <dsp:txXfrm>
        <a:off x="38952" y="940043"/>
        <a:ext cx="11273240" cy="720036"/>
      </dsp:txXfrm>
    </dsp:sp>
    <dsp:sp modelId="{E3533880-7DAC-414C-9661-F489ED2A7301}">
      <dsp:nvSpPr>
        <dsp:cNvPr id="0" name=""/>
        <dsp:cNvSpPr/>
      </dsp:nvSpPr>
      <dsp:spPr>
        <a:xfrm>
          <a:off x="0" y="178831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a:t>13:00-15:00 - Afternoon Session</a:t>
          </a:r>
        </a:p>
      </dsp:txBody>
      <dsp:txXfrm>
        <a:off x="38952" y="1827263"/>
        <a:ext cx="11273240" cy="720036"/>
      </dsp:txXfrm>
    </dsp:sp>
    <dsp:sp modelId="{18866167-2830-4AB1-8E24-F67D36CF2D21}">
      <dsp:nvSpPr>
        <dsp:cNvPr id="0" name=""/>
        <dsp:cNvSpPr/>
      </dsp:nvSpPr>
      <dsp:spPr>
        <a:xfrm>
          <a:off x="0" y="267553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a:t>15:00-15:15 - Break</a:t>
          </a:r>
        </a:p>
      </dsp:txBody>
      <dsp:txXfrm>
        <a:off x="38952" y="2714483"/>
        <a:ext cx="11273240" cy="720036"/>
      </dsp:txXfrm>
    </dsp:sp>
    <dsp:sp modelId="{C72A0FF8-1189-4AC6-B59A-82E0328EF1C7}">
      <dsp:nvSpPr>
        <dsp:cNvPr id="0" name=""/>
        <dsp:cNvSpPr/>
      </dsp:nvSpPr>
      <dsp:spPr>
        <a:xfrm>
          <a:off x="0" y="356275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a:t>15:15-16:15 - Afternoon Session - Continue</a:t>
          </a:r>
        </a:p>
      </dsp:txBody>
      <dsp:txXfrm>
        <a:off x="38952" y="3601703"/>
        <a:ext cx="11273240" cy="720036"/>
      </dsp:txXfrm>
    </dsp:sp>
    <dsp:sp modelId="{BD7F1BA0-E1E1-4AE6-A807-552804750BAA}">
      <dsp:nvSpPr>
        <dsp:cNvPr id="0" name=""/>
        <dsp:cNvSpPr/>
      </dsp:nvSpPr>
      <dsp:spPr>
        <a:xfrm>
          <a:off x="0" y="4449971"/>
          <a:ext cx="11351144" cy="79794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b="0" i="0" kern="1200" dirty="0"/>
            <a:t>16:15-16:30 - Wrap-up</a:t>
          </a:r>
        </a:p>
      </dsp:txBody>
      <dsp:txXfrm>
        <a:off x="38952" y="4488923"/>
        <a:ext cx="11273240" cy="720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3097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01 In-memory OLTP</a:t>
          </a:r>
          <a:endParaRPr lang="en-US" sz="2300" kern="1200" dirty="0"/>
        </a:p>
      </dsp:txBody>
      <dsp:txXfrm>
        <a:off x="28900" y="59871"/>
        <a:ext cx="11293344" cy="534220"/>
      </dsp:txXfrm>
    </dsp:sp>
    <dsp:sp modelId="{E1640E6A-F8FB-4431-A568-B5D4D10C6E60}">
      <dsp:nvSpPr>
        <dsp:cNvPr id="0" name=""/>
        <dsp:cNvSpPr/>
      </dsp:nvSpPr>
      <dsp:spPr>
        <a:xfrm>
          <a:off x="0" y="68923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02 </a:t>
          </a:r>
          <a:r>
            <a:rPr lang="en-US" sz="2300" kern="1200" baseline="0" dirty="0" err="1"/>
            <a:t>Columnstore</a:t>
          </a:r>
          <a:r>
            <a:rPr lang="en-US" sz="2300" kern="1200" baseline="0" dirty="0"/>
            <a:t> Indexes</a:t>
          </a:r>
          <a:endParaRPr lang="en-US" sz="2300" kern="1200" dirty="0"/>
        </a:p>
      </dsp:txBody>
      <dsp:txXfrm>
        <a:off x="28900" y="718131"/>
        <a:ext cx="11293344" cy="534220"/>
      </dsp:txXfrm>
    </dsp:sp>
    <dsp:sp modelId="{665625AB-2594-4991-83F2-2E4597B27A87}">
      <dsp:nvSpPr>
        <dsp:cNvPr id="0" name=""/>
        <dsp:cNvSpPr/>
      </dsp:nvSpPr>
      <dsp:spPr>
        <a:xfrm>
          <a:off x="0" y="134749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03 Always </a:t>
          </a:r>
          <a:r>
            <a:rPr lang="en-US" sz="2300" kern="1200" baseline="0" dirty="0" err="1"/>
            <a:t>Encryted</a:t>
          </a:r>
          <a:r>
            <a:rPr lang="en-US" sz="2300" kern="1200" baseline="0" dirty="0"/>
            <a:t> with secure Enclaves</a:t>
          </a:r>
          <a:endParaRPr lang="en-US" sz="2300" kern="1200" dirty="0"/>
        </a:p>
      </dsp:txBody>
      <dsp:txXfrm>
        <a:off x="28900" y="1376391"/>
        <a:ext cx="11293344" cy="534220"/>
      </dsp:txXfrm>
    </dsp:sp>
    <dsp:sp modelId="{F20DD973-C94B-40A7-93FB-F5A865850ED9}">
      <dsp:nvSpPr>
        <dsp:cNvPr id="0" name=""/>
        <dsp:cNvSpPr/>
      </dsp:nvSpPr>
      <dsp:spPr>
        <a:xfrm>
          <a:off x="0" y="200575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04 Dynamic Data Masking</a:t>
          </a:r>
          <a:endParaRPr lang="en-US" sz="2300" kern="1200" dirty="0"/>
        </a:p>
      </dsp:txBody>
      <dsp:txXfrm>
        <a:off x="28900" y="2034651"/>
        <a:ext cx="11293344" cy="534220"/>
      </dsp:txXfrm>
    </dsp:sp>
    <dsp:sp modelId="{9507B92F-4434-4C0B-83BA-709C4F67B666}">
      <dsp:nvSpPr>
        <dsp:cNvPr id="0" name=""/>
        <dsp:cNvSpPr/>
      </dsp:nvSpPr>
      <dsp:spPr>
        <a:xfrm>
          <a:off x="0" y="266401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05 Data Virtualization with </a:t>
          </a:r>
          <a:r>
            <a:rPr lang="en-US" sz="2300" kern="1200" baseline="0" dirty="0" err="1"/>
            <a:t>Polybase</a:t>
          </a:r>
          <a:endParaRPr lang="en-US" sz="2300" kern="1200" dirty="0"/>
        </a:p>
      </dsp:txBody>
      <dsp:txXfrm>
        <a:off x="28900" y="2692911"/>
        <a:ext cx="11293344" cy="534220"/>
      </dsp:txXfrm>
    </dsp:sp>
    <dsp:sp modelId="{3A668EBB-F679-4724-B52F-91581A86E5DE}">
      <dsp:nvSpPr>
        <dsp:cNvPr id="0" name=""/>
        <dsp:cNvSpPr/>
      </dsp:nvSpPr>
      <dsp:spPr>
        <a:xfrm>
          <a:off x="0" y="332227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06 Intelligent Query Processing</a:t>
          </a:r>
          <a:endParaRPr lang="en-US" sz="2300" kern="1200" dirty="0"/>
        </a:p>
      </dsp:txBody>
      <dsp:txXfrm>
        <a:off x="28900" y="3351171"/>
        <a:ext cx="11293344" cy="534220"/>
      </dsp:txXfrm>
    </dsp:sp>
    <dsp:sp modelId="{DE2916C3-3DA4-43A3-AB77-2785C17A12D7}">
      <dsp:nvSpPr>
        <dsp:cNvPr id="0" name=""/>
        <dsp:cNvSpPr/>
      </dsp:nvSpPr>
      <dsp:spPr>
        <a:xfrm>
          <a:off x="0" y="398053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07 Accelerated database recovery</a:t>
          </a:r>
          <a:endParaRPr lang="en-US" sz="2300" kern="1200" dirty="0"/>
        </a:p>
      </dsp:txBody>
      <dsp:txXfrm>
        <a:off x="28900" y="4009431"/>
        <a:ext cx="11293344" cy="534220"/>
      </dsp:txXfrm>
    </dsp:sp>
    <dsp:sp modelId="{E345A347-FE20-438B-9C2E-2981FF5E1918}">
      <dsp:nvSpPr>
        <dsp:cNvPr id="0" name=""/>
        <dsp:cNvSpPr/>
      </dsp:nvSpPr>
      <dsp:spPr>
        <a:xfrm>
          <a:off x="0" y="4638791"/>
          <a:ext cx="11351144" cy="592020"/>
        </a:xfrm>
        <a:prstGeom prst="roundRect">
          <a:avLst/>
        </a:prstGeom>
        <a:solidFill>
          <a:schemeClr val="accent1">
            <a:hueOff val="0"/>
            <a:satOff val="0"/>
            <a:lumOff val="0"/>
            <a:alphaOff val="0"/>
          </a:schemeClr>
        </a:solidFill>
        <a:ln>
          <a:noFill/>
        </a:ln>
        <a:effectLst/>
        <a:scene3d>
          <a:camera prst="perspectiveFront" zoom="92000"/>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08 Row Level Security</a:t>
          </a:r>
        </a:p>
      </dsp:txBody>
      <dsp:txXfrm>
        <a:off x="28900" y="4667691"/>
        <a:ext cx="11293344" cy="534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3/26/2025</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3/26/2025 10:01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D8681-90D6-E508-27F2-259811A58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281E6-38D3-E748-C003-CF3084407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B3E42-6CFC-4456-9347-4FD5D270268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6BE8147-E61B-B35D-7F1D-63FCD278E55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B91035-CB79-37E3-E07C-8EC392CD272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E07F32-11A2-816F-50E3-93192C907D5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3E7DA1F-918B-544A-A6C5-E837B3159EF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45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4A30-7BC2-8D05-4328-55CC78605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0B05E-ADC9-6C41-1EDC-29C768A8D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43F81-7F4A-45C0-70BA-718081597F4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97D9347-89EF-6922-2203-B7EC00BA455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93AD77-51CA-B6D6-C509-E14BAADBF87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EE154F-5D55-0401-D0F5-E945D1B1A22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9FCEE49-B2AE-A9A3-25D3-5C296570E01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68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DA74E-FFEC-9611-2559-191DB8929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130A4-E960-A015-321D-DE02947D3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669D1-FED4-B2E8-0548-1A1F3DCA5D6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5D71BEF-81C5-1944-8B06-3E7A8EA21A7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549894-D5FC-C050-29A6-AE8F77FB893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01FC6CF-D86E-269F-5725-F250D62A05F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33BF92-0799-5422-90FB-7AF3970D8AC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577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750CA-DC6E-BBC9-F3FC-DC6EF93F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CE4E9-CC7D-751A-EF12-1E226838A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F3094-2D09-0CCA-042C-1350DD7E1BA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F9FB6AB-1E90-CAAA-F6EF-225822FC778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9360421-1462-6CF7-7C50-6C7806C9E65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1E87ED-6C98-C60E-5C5B-E758CB6F424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6831F6F-E10C-2DEF-A83A-2083F7D311E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47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E9C8C-BDB8-FFCE-536B-062AE9F29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4200F-0DDD-7B12-0518-3308ADCFB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4CCB8-F71B-57D1-07B0-96B8333404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6117FB-EC6E-AA19-6BA0-5D9DE985BB0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B3D7C9B-EB75-B182-FEA5-4FABABA8392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3EBD065-B459-AB74-EF3B-2E4157901A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1199A10-AF62-5BCF-C505-7C6E3796F7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251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0C265-F9B7-7760-BF65-B289A4DF1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98162-CE0D-B4CB-6A8D-5FFAAE422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03827-1676-2FAB-E79B-9D457F9175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A3D68B-58D1-B0E4-E713-6FB118ACDEB4}"/>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51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33FA3-9E53-0CCB-C8AE-77D6555F2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11B0C-4898-C8FC-EB50-3CF2A6F2D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4F2E0-07ED-6796-7B09-9D8DEE874CA3}"/>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Protective sensitive business data is more important today than ever before. Corporate trade secrets, national security information, personal medical records, Social Security and credit card numbers are all stored, used, and transmitted online and through connected devices.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needs to be protected in three states: at rest, in use, and in motion. Each state presents unique security challenges.</a:t>
            </a:r>
          </a:p>
          <a:p>
            <a:endParaRPr lang="en-US" dirty="0"/>
          </a:p>
          <a:p>
            <a:r>
              <a:rPr lang="en-US" b="1" dirty="0"/>
              <a:t>Data at Rest</a:t>
            </a:r>
          </a:p>
          <a:p>
            <a:r>
              <a:rPr lang="en-US" dirty="0"/>
              <a:t>Data is at rest when it is stored on a hard drive. In SQL Server/Azure SQL Database, this means data in database files (.mdf), log files (.ldf), backup </a:t>
            </a:r>
            <a:r>
              <a:rPr lang="en-US" dirty="0" err="1"/>
              <a:t>failes</a:t>
            </a:r>
            <a:r>
              <a:rPr lang="en-US" dirty="0"/>
              <a:t> (.</a:t>
            </a:r>
            <a:r>
              <a:rPr lang="en-US" dirty="0" err="1"/>
              <a:t>bak</a:t>
            </a:r>
            <a:r>
              <a:rPr lang="en-US" dirty="0"/>
              <a:t>), </a:t>
            </a:r>
            <a:r>
              <a:rPr lang="en-US" dirty="0" err="1"/>
              <a:t>bacpac</a:t>
            </a:r>
            <a:r>
              <a:rPr lang="en-US" dirty="0"/>
              <a:t>, etc. Either encrypting the entire drive or encrypting particular files by using Transparent Database Encryption (TDE), is one of the best ways to ensure the security of data at rest. </a:t>
            </a:r>
          </a:p>
          <a:p>
            <a:r>
              <a:rPr lang="en-US" dirty="0"/>
              <a:t>TDE </a:t>
            </a:r>
            <a:r>
              <a:rPr lang="en-US" dirty="0">
                <a:effectLst/>
              </a:rPr>
              <a:t>ensures encryption of database files at the page level. The pages in an encrypted database are encrypted before they are written to disk and decrypted when read into memory. </a:t>
            </a:r>
          </a:p>
          <a:p>
            <a:endParaRPr lang="en-US" dirty="0"/>
          </a:p>
          <a:p>
            <a:r>
              <a:rPr lang="en-US" b="1" dirty="0"/>
              <a:t>Data in transit</a:t>
            </a:r>
          </a:p>
          <a:p>
            <a:r>
              <a:rPr lang="en-US" dirty="0"/>
              <a:t>Data is in transit when it is being transmitted between components or tiers of a computer system, </a:t>
            </a:r>
            <a:r>
              <a:rPr lang="en-US" sz="900" b="0" i="0" u="none" strike="noStrike" kern="1200" dirty="0">
                <a:solidFill>
                  <a:schemeClr val="tx1"/>
                </a:solidFill>
                <a:effectLst/>
                <a:latin typeface="Segoe UI Light" pitchFamily="34" charset="0"/>
                <a:ea typeface="+mn-ea"/>
                <a:cs typeface="+mn-cs"/>
              </a:rPr>
              <a:t>either over the public or untrusted network. Specifically, in the </a:t>
            </a:r>
            <a:r>
              <a:rPr lang="en-US" dirty="0"/>
              <a:t>database world: when it is being transmitted between a database and a database client. Transport Layer Security (TLS) is a mechanism that is commonly used to protect data in transit</a:t>
            </a:r>
          </a:p>
          <a:p>
            <a:endParaRPr lang="en-US" dirty="0">
              <a:effectLs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dirty="0">
                <a:solidFill>
                  <a:schemeClr val="tx1"/>
                </a:solidFill>
                <a:effectLst/>
                <a:latin typeface="Segoe UI Light" pitchFamily="34" charset="0"/>
                <a:ea typeface="+mn-ea"/>
                <a:cs typeface="+mn-cs"/>
              </a:rPr>
              <a:t>Data in Use</a:t>
            </a:r>
          </a:p>
          <a:p>
            <a:r>
              <a:rPr lang="en-US" dirty="0">
                <a:effectLst/>
              </a:rPr>
              <a:t>Data in use is data that is stored in a non-persistent memory, CPU caches or registers – in other words, the data used during computations. Most database systems support both encryption at rest and in transit. Always Encrypted encrypts data while in use.</a:t>
            </a:r>
            <a:endParaRPr lang="en-US" dirty="0"/>
          </a:p>
          <a:p>
            <a:endParaRPr lang="en-US" dirty="0"/>
          </a:p>
        </p:txBody>
      </p:sp>
      <p:sp>
        <p:nvSpPr>
          <p:cNvPr id="4" name="Slide Number Placeholder 3">
            <a:extLst>
              <a:ext uri="{FF2B5EF4-FFF2-40B4-BE49-F238E27FC236}">
                <a16:creationId xmlns:a16="http://schemas.microsoft.com/office/drawing/2014/main" id="{B3821D98-D293-4E39-536F-712740C35ECA}"/>
              </a:ext>
            </a:extLst>
          </p:cNvPr>
          <p:cNvSpPr>
            <a:spLocks noGrp="1"/>
          </p:cNvSpPr>
          <p:nvPr>
            <p:ph type="sldNum" sz="quarter" idx="10"/>
          </p:nvPr>
        </p:nvSpPr>
        <p:spPr/>
        <p:txBody>
          <a:bodyPr/>
          <a:lstStyle/>
          <a:p>
            <a:fld id="{30DFA2E6-A972-491D-9C83-2A43AB9CA291}" type="slidenum">
              <a:rPr lang="en-US" smtClean="0"/>
              <a:t>16</a:t>
            </a:fld>
            <a:endParaRPr lang="en-US"/>
          </a:p>
        </p:txBody>
      </p:sp>
    </p:spTree>
    <p:extLst>
      <p:ext uri="{BB962C8B-B14F-4D97-AF65-F5344CB8AC3E}">
        <p14:creationId xmlns:p14="http://schemas.microsoft.com/office/powerpoint/2010/main" val="387815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Introduced in SQL Server 2016, Always Encrypted protects the confidentiality of sensitive data from malware and high-privileged </a:t>
            </a:r>
            <a:r>
              <a:rPr lang="en-US" b="0" i="1" dirty="0">
                <a:solidFill>
                  <a:srgbClr val="171717"/>
                </a:solidFill>
                <a:effectLst/>
                <a:latin typeface="Segoe UI" panose="020B0502040204020203" pitchFamily="34" charset="0"/>
              </a:rPr>
              <a:t>unauthorized</a:t>
            </a:r>
            <a:r>
              <a:rPr lang="en-US" b="0" i="0" dirty="0">
                <a:solidFill>
                  <a:srgbClr val="171717"/>
                </a:solidFill>
                <a:effectLst/>
                <a:latin typeface="Segoe UI" panose="020B0502040204020203" pitchFamily="34" charset="0"/>
              </a:rPr>
              <a:t> users of SQL Server. High-privileged unauthorized users are DBAs, computer admins, cloud admins, or anyone else who has legitimate access to server instances, hardware, etc., but who should not have access to some or all of the actual data.</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Always Encrypted protects the data by encrypting it on the client side and never allowing the data or the corresponding cryptographic keys to appear in plaintext inside the SQL Server Engine. As a result, the functionality on encrypted columns inside the database is severely restricted. The only operations SQL Server can perform on encrypted data are equality comparisons (and only available on columns with deterministic encryption). All other operations, including cryptographic operations (initial data encryption or key rotation) and or rich computations (for example, pattern matching) are not supported inside the database. Users need to move their data outside of the database to perform these operations on the client-side.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Always Encrypted </a:t>
            </a:r>
            <a:r>
              <a:rPr lang="en-US" b="0" i="1" dirty="0">
                <a:solidFill>
                  <a:srgbClr val="171717"/>
                </a:solidFill>
                <a:effectLst/>
                <a:latin typeface="Segoe UI" panose="020B0502040204020203" pitchFamily="34" charset="0"/>
              </a:rPr>
              <a:t>with secure enclaves</a:t>
            </a:r>
            <a:r>
              <a:rPr lang="en-US" b="0" i="0" dirty="0">
                <a:solidFill>
                  <a:srgbClr val="171717"/>
                </a:solidFill>
                <a:effectLst/>
                <a:latin typeface="Segoe UI" panose="020B0502040204020203" pitchFamily="34" charset="0"/>
              </a:rPr>
              <a:t> addresses these limitations by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allowing computations on plaintext data inside a secure enclave on the server side.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 secure enclave is a protected region of memory within the SQL Server process, and acts as a trusted execution environment for processing sensitive data inside the SQL Server engine. A secure enclave appears as an opaque box to the rest of the SQL Server and other processes on the hosting machine.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is no way to view any data or code inside the enclave from the outside, even with a debugger.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For In-place encryption - cryptographic operations on sensitive data, for example: initial data encryption or rotating a column encryption key, are performed inside the secure enclave and do not require moving the data outside of the database.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Now we can perform rich computation - operations on encrypted columns, including pattern matching (the LIKE predicate) and range comparisons, are supported inside the secure enclave, which unlocks Always Encrypted to a broad range of applications and scenarios that require such computations to be performed inside the database system.</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3/26/2025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Protective sensitive business data is more important today than ever before. Corporate trade secrets, national security information, personal medical records, Social Security and credit card numbers are all stored, used, and transmitted online and through connected devices.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needs to be protected in three states: at rest, in use, and in motion. Each state presents unique security challenges.</a:t>
            </a:r>
          </a:p>
          <a:p>
            <a:endParaRPr lang="en-US" dirty="0"/>
          </a:p>
          <a:p>
            <a:r>
              <a:rPr lang="en-US" b="1" dirty="0"/>
              <a:t>Data at Rest</a:t>
            </a:r>
          </a:p>
          <a:p>
            <a:r>
              <a:rPr lang="en-US" dirty="0"/>
              <a:t>Data is at rest when it is stored on a hard drive. In SQL Server/Azure SQL Database, this means data in database files (.mdf), log files (.ldf), backup </a:t>
            </a:r>
            <a:r>
              <a:rPr lang="en-US" dirty="0" err="1"/>
              <a:t>failes</a:t>
            </a:r>
            <a:r>
              <a:rPr lang="en-US" dirty="0"/>
              <a:t> (.</a:t>
            </a:r>
            <a:r>
              <a:rPr lang="en-US" dirty="0" err="1"/>
              <a:t>bak</a:t>
            </a:r>
            <a:r>
              <a:rPr lang="en-US" dirty="0"/>
              <a:t>), </a:t>
            </a:r>
            <a:r>
              <a:rPr lang="en-US" dirty="0" err="1"/>
              <a:t>bacpac</a:t>
            </a:r>
            <a:r>
              <a:rPr lang="en-US" dirty="0"/>
              <a:t>, etc. Either encrypting the entire drive or encrypting particular files by using Transparent Database Encryption (TDE), is one of the best ways to ensure the security of data at rest. </a:t>
            </a:r>
          </a:p>
          <a:p>
            <a:r>
              <a:rPr lang="en-US" dirty="0"/>
              <a:t>TDE </a:t>
            </a:r>
            <a:r>
              <a:rPr lang="en-US" dirty="0">
                <a:effectLst/>
              </a:rPr>
              <a:t>ensures encryption of database files at the page level. The pages in an encrypted database are encrypted before they are written to disk and decrypted when read into memory. </a:t>
            </a:r>
          </a:p>
          <a:p>
            <a:endParaRPr lang="en-US" dirty="0"/>
          </a:p>
          <a:p>
            <a:r>
              <a:rPr lang="en-US" b="1" dirty="0"/>
              <a:t>Data in transit</a:t>
            </a:r>
          </a:p>
          <a:p>
            <a:r>
              <a:rPr lang="en-US" dirty="0"/>
              <a:t>Data is in transit when it is being transmitted between components or tiers of a computer system, </a:t>
            </a:r>
            <a:r>
              <a:rPr lang="en-US" sz="900" b="0" i="0" u="none" strike="noStrike" kern="1200" dirty="0">
                <a:solidFill>
                  <a:schemeClr val="tx1"/>
                </a:solidFill>
                <a:effectLst/>
                <a:latin typeface="Segoe UI Light" pitchFamily="34" charset="0"/>
                <a:ea typeface="+mn-ea"/>
                <a:cs typeface="+mn-cs"/>
              </a:rPr>
              <a:t>either over the public or untrusted network. Specifically, in the </a:t>
            </a:r>
            <a:r>
              <a:rPr lang="en-US" dirty="0"/>
              <a:t>database world: when it is being transmitted between a database and a database client. Transport Layer Security (TLS) is a mechanism that is commonly used to protect data in transit</a:t>
            </a:r>
          </a:p>
          <a:p>
            <a:endParaRPr lang="en-US" dirty="0">
              <a:effectLs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dirty="0">
                <a:solidFill>
                  <a:schemeClr val="tx1"/>
                </a:solidFill>
                <a:effectLst/>
                <a:latin typeface="Segoe UI Light" pitchFamily="34" charset="0"/>
                <a:ea typeface="+mn-ea"/>
                <a:cs typeface="+mn-cs"/>
              </a:rPr>
              <a:t>Data in Use</a:t>
            </a:r>
          </a:p>
          <a:p>
            <a:r>
              <a:rPr lang="en-US" dirty="0">
                <a:effectLst/>
              </a:rPr>
              <a:t>Data in use is data that is stored in a non-persistent memory, CPU caches or registers – in other words, the data used during computations. Most database systems support both encryption at rest and in transit. Always Encrypted encrypts data while in use.</a:t>
            </a:r>
            <a:endParaRPr lang="en-US" dirty="0"/>
          </a:p>
          <a:p>
            <a:endParaRPr lang="en-US" dirty="0"/>
          </a:p>
        </p:txBody>
      </p:sp>
      <p:sp>
        <p:nvSpPr>
          <p:cNvPr id="4" name="Slide Number Placeholder 3"/>
          <p:cNvSpPr>
            <a:spLocks noGrp="1"/>
          </p:cNvSpPr>
          <p:nvPr>
            <p:ph type="sldNum" sz="quarter" idx="10"/>
          </p:nvPr>
        </p:nvSpPr>
        <p:spPr/>
        <p:txBody>
          <a:bodyPr/>
          <a:lstStyle/>
          <a:p>
            <a:fld id="{30DFA2E6-A972-491D-9C83-2A43AB9CA291}" type="slidenum">
              <a:rPr lang="en-US" smtClean="0"/>
              <a:t>18</a:t>
            </a:fld>
            <a:endParaRPr lang="en-US"/>
          </a:p>
        </p:txBody>
      </p:sp>
    </p:spTree>
    <p:extLst>
      <p:ext uri="{BB962C8B-B14F-4D97-AF65-F5344CB8AC3E}">
        <p14:creationId xmlns:p14="http://schemas.microsoft.com/office/powerpoint/2010/main" val="2221552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parsing an application's query, the SQL Server Engine determines if the query contains any operations on encrypted data that require the use of the secure enclave. For queries where the secure enclave needs to be accessed: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client driver sends the column encryption keys required for the operations to the secure enclave (over a secure channel).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Then, the client driver submits the query for execution along with the encrypted query parameters.</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During query processing, the data or the keys are not exposed in plaintext in the SQL Server Engine, only in the secure enclave. The secure enclave decrypts the parameters and the data stored in encrypted columns and performs the requested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3/26/2025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3/26/2025 10:01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from someone like a DBA running a query Management Studio. You can see the encrypted values on these columns. This is because this user did not connect to the database with a driver that could decrypt.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3/26/2025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258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E3E1D-9916-66C8-E4C4-53FB16B46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8F1A5-9D1A-8A80-A070-7FCB15465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2413-F95F-08C0-9134-9FBD4C0F4A1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995A41C-28EE-0CA3-02B6-7AE0EF40ECC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9D7F05A-FB78-7AF2-326D-ACD16DAC3C0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D1E7A5D-0099-1573-B245-D324CBC70C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67B88D6-1C62-5E74-D910-E3035F01243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97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72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C44B-6A2F-9C85-B49D-004F7D61F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08353-7210-CF53-E93E-A2200991A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640EA-C92F-74EB-D98D-DAFFC53E2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2D4A1-3357-AEB0-3F6E-3246D30E02B5}"/>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4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478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8D747-8C7F-9104-0FA0-65E7F6ED0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7E4AD-F65C-2EBD-A755-1A7331B6C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710E6-853E-201E-B1BE-F8980466C20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92D9F27-04CA-B9A7-B2FA-D47B463BB21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7857DAF-749F-519C-5B40-33A2F317C0AB}"/>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630D0C-2D20-38BF-B7A4-3C9BA4848FE9}"/>
              </a:ext>
            </a:extLst>
          </p:cNvPr>
          <p:cNvSpPr>
            <a:spLocks noGrp="1"/>
          </p:cNvSpPr>
          <p:nvPr>
            <p:ph type="dt" idx="1"/>
          </p:nvPr>
        </p:nvSpPr>
        <p:spPr/>
        <p:txBody>
          <a:bodyPr/>
          <a:lstStyle/>
          <a:p>
            <a:fld id="{386CE63F-9E7F-4C04-9D0D-FCA25A8E9E86}" type="datetime8">
              <a:rPr lang="en-US" smtClean="0"/>
              <a:t>3/26/2025 10:01 AM</a:t>
            </a:fld>
            <a:endParaRPr lang="en-US" dirty="0"/>
          </a:p>
        </p:txBody>
      </p:sp>
      <p:sp>
        <p:nvSpPr>
          <p:cNvPr id="7" name="Slide Number Placeholder 6">
            <a:extLst>
              <a:ext uri="{FF2B5EF4-FFF2-40B4-BE49-F238E27FC236}">
                <a16:creationId xmlns:a16="http://schemas.microsoft.com/office/drawing/2014/main" id="{F4E40186-30F4-1221-1205-D22C34DAED95}"/>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98155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0FA7-AC3C-E670-6DD6-32C3C3612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44EB6-4732-DA69-E5D5-AE7228897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1E79F-E3B5-8B32-1A71-06AACE11AA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72281C-89B0-AB32-1F44-0B41331693C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F44DD5-E730-8EE5-9456-4587179CDAB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ED855B-CCD0-61BC-F1CF-78A9105DDF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E4B6035-7397-5A23-5F32-1889E09BCD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7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84B3-0FDD-1D9A-4B4D-D288F46A2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E7092-581B-5221-4000-969BCE904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76B05-4C57-425C-8C06-854F752D3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17858-34B5-94B7-F49D-93F6FA9A724D}"/>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911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04FD-B671-6DED-5314-00C915F2B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56188-6DFE-3E01-8706-FEEE9CF81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A07EEB-23A3-EB4A-AC90-78C87CAC9757}"/>
              </a:ext>
            </a:extLst>
          </p:cNvPr>
          <p:cNvSpPr>
            <a:spLocks noGrp="1"/>
          </p:cNvSpPr>
          <p:nvPr>
            <p:ph type="body" idx="1"/>
          </p:nvPr>
        </p:nvSpPr>
        <p:spPr/>
        <p:txBody>
          <a:bodyPr/>
          <a:lstStyle/>
          <a:p>
            <a:r>
              <a:rPr lang="en-US" dirty="0"/>
              <a:t>Format and separate the two sections</a:t>
            </a:r>
          </a:p>
        </p:txBody>
      </p:sp>
      <p:sp>
        <p:nvSpPr>
          <p:cNvPr id="4" name="Header Placeholder 3">
            <a:extLst>
              <a:ext uri="{FF2B5EF4-FFF2-40B4-BE49-F238E27FC236}">
                <a16:creationId xmlns:a16="http://schemas.microsoft.com/office/drawing/2014/main" id="{8E14B938-FC24-5A00-E047-55DAADBD50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4404905-8D51-E76C-69C1-FF48BA7F1D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6ACF19-EE8C-A91C-6CCC-6CB0B34FDEC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F32AA-CCA7-6DAB-7298-B0E47E1F4C4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812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6CDD-23D1-C164-5F3F-054F2CD5B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135DD-3322-9748-254A-B60C47CF8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42141-4B19-EFE7-CD04-E6DB44E1B0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1712E2-4AF9-A05C-0302-144EE2B7F9BC}"/>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21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71A3-CAF5-C7A9-AFF0-CB1118BA7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EA96E-F0B0-8B0A-859C-369866A8E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72377-3290-AABF-2BE6-B2616C1117F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F3A2944-5366-C6A4-85B4-FFE05C7AA52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217EE6-A418-5429-6014-5320CEC60BA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89317E-9CEE-9BA3-E5D0-73FAC0FB9D3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88FF7C-612F-0D82-636C-B69FF9039BC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684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5414-0EB5-C25D-16B8-CB84C2277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14F0A-D0AB-0BF3-DAF7-978A5F5BF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8B542-F71F-BFFE-085E-2C73352F31F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BF12DD0-96AC-4B1D-5F9B-88705301DE6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F179201-ED6D-E7A8-3FFD-CF97A3A7148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DF1E15-F072-921A-9551-44583E17811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3C1BE0-0951-9E21-B9B8-4892B65630B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56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05568-030E-F38A-3EDB-6A7D5127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06EB4-CD03-2777-A416-0B5F2A839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58C23-B531-17E2-802B-442868FC69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785ADB8-84D2-9A75-78A8-2938B456FC7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5CA2C0-E756-DE30-8877-566D1DCF86D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B65913-AB08-2820-3748-F6F74DFD64E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0E7FB3E-4CEF-1D60-F558-9EEE1C97886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6346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D8291-8CA0-81AB-54B9-EE91FECB3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C7229-E54D-1DFA-E911-3BA018B43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AA7E5-ADC7-8D9C-F17B-0718E8CD7D7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A676931-1418-EA19-0307-EAB5F714964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BD55577-6A80-50D4-6809-274177CE773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85132D-F78A-B03C-410F-9D2A9BE3763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ABCE52-6819-6F26-BD46-50F68DAC12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3919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4E8E-B418-C045-EBE9-153F7772D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BC2F1-6436-BBE1-2209-67AD8D184F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6E21-0430-0ADC-E47A-55CA018471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B35BC-1986-1E03-F1C1-E6995A6B53F5}"/>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449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3AD4-4052-A69D-45FD-A348FEBE2B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23DFB1-C255-6BBE-F753-E85D483E8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E275CD-182C-5562-6C98-461F5E95D75E}"/>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227D7579-3C3E-81EA-F646-9BDD627360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4C3200-C7A5-8C97-8203-38C1A77B8D17}"/>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0548086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D9B8-C680-5113-87F7-5F98A4BC21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D4D0F1-258F-0DCA-8DDD-31B4856B03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9B8C2-F024-0610-1640-45868880902A}"/>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ED6AC75D-05C8-E927-35FA-04CA8D1093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A90183-5D35-D5E3-AE7A-AF6F716A0503}"/>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858576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A2D6-6D8E-FC7B-F23D-FF2E36FD83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40692B-118C-2D35-F053-E5DDA3DEE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6C9EF8-D604-ED27-FDCA-D1E603540A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CF5E46-EFC7-F327-D37C-49E30C55FD29}"/>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6" name="Footer Placeholder 5">
            <a:extLst>
              <a:ext uri="{FF2B5EF4-FFF2-40B4-BE49-F238E27FC236}">
                <a16:creationId xmlns:a16="http://schemas.microsoft.com/office/drawing/2014/main" id="{0DADF2A1-809A-C252-F6C8-F02621DAED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8EAB29-9267-A4E8-2A81-FD281D2EDD80}"/>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6081243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58D1-5BC4-9662-5E22-131D27D8EA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D782F2-C40F-CE9E-1AC0-0326C89C78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3B1C85-4BB6-6460-C3EB-FB1BE1BD2A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D16120-B1F8-0480-1A48-78D6AB8AA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946C9B-4BA0-D4EF-64B7-C6B0B28D81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EC5379-9C53-763F-C746-A137C5FC1C98}"/>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8" name="Footer Placeholder 7">
            <a:extLst>
              <a:ext uri="{FF2B5EF4-FFF2-40B4-BE49-F238E27FC236}">
                <a16:creationId xmlns:a16="http://schemas.microsoft.com/office/drawing/2014/main" id="{D202C8BB-62FF-D359-6DF1-DAFB8C1C77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956F46-2210-1F85-F41F-C34032228832}"/>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9352048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8D0C-40B7-B34C-26F0-BA7FC12B10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CAAF97-3E1E-67DB-4E6F-46B9432747F0}"/>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4" name="Footer Placeholder 3">
            <a:extLst>
              <a:ext uri="{FF2B5EF4-FFF2-40B4-BE49-F238E27FC236}">
                <a16:creationId xmlns:a16="http://schemas.microsoft.com/office/drawing/2014/main" id="{AB8B3C6B-6713-5E69-32BE-3F5E035E2D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17670A-B7F1-7B6C-A303-4FAF9995C105}"/>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8725736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807E4-7226-9AEF-9D0A-8375FFEA8C34}"/>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3" name="Footer Placeholder 2">
            <a:extLst>
              <a:ext uri="{FF2B5EF4-FFF2-40B4-BE49-F238E27FC236}">
                <a16:creationId xmlns:a16="http://schemas.microsoft.com/office/drawing/2014/main" id="{E5657E30-D779-0DBE-AD75-7020576837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741E95-3C1A-6B04-CBE2-EE5F3F077EB1}"/>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6691454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25C4-6868-256A-37CB-9602BCDFA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8B2C1F-3582-57F2-381A-2418208904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DC0D96-D858-89B0-00B7-493782E4D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34277-E9EC-CC4E-CA23-8CF9D7547070}"/>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6" name="Footer Placeholder 5">
            <a:extLst>
              <a:ext uri="{FF2B5EF4-FFF2-40B4-BE49-F238E27FC236}">
                <a16:creationId xmlns:a16="http://schemas.microsoft.com/office/drawing/2014/main" id="{5DD168EC-2C74-E85A-4615-58D0E3237A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F3569-0EC3-CC53-9B96-82607BFC95F5}"/>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7588742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C4BD-E484-1653-35C7-9DC41A2CB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2EA433-47E8-A9F6-3F5C-70177F027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8203A3-43EA-B9C2-94E6-4444C24CC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AB26A-7EF6-894C-87F8-3CEDA0416070}"/>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6" name="Footer Placeholder 5">
            <a:extLst>
              <a:ext uri="{FF2B5EF4-FFF2-40B4-BE49-F238E27FC236}">
                <a16:creationId xmlns:a16="http://schemas.microsoft.com/office/drawing/2014/main" id="{7BDAAD60-33F6-2545-00EF-F1E5058BD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D714A4-2016-4FEE-79FE-E63301A74A78}"/>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1704520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60D7-500D-951C-2922-5BEBCF8209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B470FC-F9B3-FE7D-311C-0BF714562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AC71EB-8E41-E320-31BD-CA200C3C6B26}"/>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B880E25C-3894-5028-AB27-AA2FFB9365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2004AC-0921-98A4-CE5E-54954BA97C1B}"/>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7482449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7E7B-1978-CE95-0DF7-009BE45E7D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3199FD-0C59-FA88-3373-43B0410986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4BD629-DB94-7755-F751-36224528E871}"/>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833F4494-EEB4-9DB7-3E25-FFC035B919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54007-28A7-D7B3-12E0-C92ECC2D9F2A}"/>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48263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721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178816"/>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1936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04422"/>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10645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94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6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1809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668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816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290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94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9750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181881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413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05733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7726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709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280573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3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11C9-D184-9074-A4E1-8834F61DEC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C9D89D-0D9F-CF43-BDBF-503F7CD29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F4DC5D-9152-BC46-BFB6-16FD0B6DAEF7}"/>
              </a:ext>
            </a:extLst>
          </p:cNvPr>
          <p:cNvSpPr>
            <a:spLocks noGrp="1"/>
          </p:cNvSpPr>
          <p:nvPr>
            <p:ph type="dt" sz="half" idx="10"/>
          </p:nvPr>
        </p:nvSpPr>
        <p:spPr/>
        <p:txBody>
          <a:body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B5BB562F-784B-955C-75C6-DE5558C59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B782B2-DB03-9F8A-D4E6-6F59BAC9E28A}"/>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403428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6.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1.emf"/><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emf"/><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7.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87"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71"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55" r:id="rId16"/>
    <p:sldLayoutId id="2147484956" r:id="rId17"/>
    <p:sldLayoutId id="2147484957" r:id="rId18"/>
    <p:sldLayoutId id="2147484970"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902175"/>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E8315-D820-B690-7175-321723123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EF99DB-8545-41EC-0B6F-1F5955E4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E1E11-6E44-82AC-D008-9C6A199AC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4A25F1-0AC6-4F53-BD65-870958B8B102}" type="datetimeFigureOut">
              <a:rPr lang="en-IN" smtClean="0"/>
              <a:t>26-03-2025</a:t>
            </a:fld>
            <a:endParaRPr lang="en-IN"/>
          </a:p>
        </p:txBody>
      </p:sp>
      <p:sp>
        <p:nvSpPr>
          <p:cNvPr id="5" name="Footer Placeholder 4">
            <a:extLst>
              <a:ext uri="{FF2B5EF4-FFF2-40B4-BE49-F238E27FC236}">
                <a16:creationId xmlns:a16="http://schemas.microsoft.com/office/drawing/2014/main" id="{E0A60292-D0D2-F389-B08A-A6B0BBF11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896F703-C0E5-BD25-C383-72741391C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27E120-D3EF-4C3E-8C34-78DBCDB91A7D}" type="slidenum">
              <a:rPr lang="en-IN" smtClean="0"/>
              <a:t>‹#›</a:t>
            </a:fld>
            <a:endParaRPr lang="en-IN"/>
          </a:p>
        </p:txBody>
      </p:sp>
    </p:spTree>
    <p:extLst>
      <p:ext uri="{BB962C8B-B14F-4D97-AF65-F5344CB8AC3E}">
        <p14:creationId xmlns:p14="http://schemas.microsoft.com/office/powerpoint/2010/main" val="2642334271"/>
      </p:ext>
    </p:extLst>
  </p:cSld>
  <p:clrMap bg1="lt1" tx1="dk1" bg2="lt2" tx2="dk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sql/relational-databases/indexes/columnstore-indexes-design-guidance?view=sql-server-ver16#add-b-tree-nonclustered-indexes-for-efficient-table-seeks" TargetMode="External"/><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7" Type="http://schemas.openxmlformats.org/officeDocument/2006/relationships/hyperlink" Target="https://learn.microsoft.com/en-us/sql/relational-databases/indexes/ordered-columnstore-indexes?view=sql-server-ver16" TargetMode="External"/><Relationship Id="rId2" Type="http://schemas.openxmlformats.org/officeDocument/2006/relationships/notesSlide" Target="../notesSlides/notesSlide12.xml"/><Relationship Id="rId1" Type="http://schemas.openxmlformats.org/officeDocument/2006/relationships/slideLayout" Target="../slideLayouts/slideLayout62.xml"/><Relationship Id="rId6" Type="http://schemas.openxmlformats.org/officeDocument/2006/relationships/hyperlink" Target="https://learn.microsoft.com/en-us/sql/t-sql/statements/create-columnstore-index-transact-sql?view=sql-server-ver16#order-for-clustered-columnstore" TargetMode="External"/><Relationship Id="rId5" Type="http://schemas.openxmlformats.org/officeDocument/2006/relationships/hyperlink" Target="https://learn.microsoft.com/en-us/sql/relational-databases/indexes/columnstore-indexes-design-guidance?view=sql-server-ver16#use-an-ordered-columnstore-index-for-large-data-warehouse-tables" TargetMode="External"/><Relationship Id="rId4" Type="http://schemas.openxmlformats.org/officeDocument/2006/relationships/hyperlink" Target="https://learn.microsoft.com/en-us/sql/relational-databases/indexes/columnstore-indexes-design-guidance?view=sql-server-ver16#use-a-clustered-columnstore-index-for-large-data-warehouse-tabl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13.xml"/><Relationship Id="rId1" Type="http://schemas.openxmlformats.org/officeDocument/2006/relationships/slideLayout" Target="../slideLayouts/slideLayout6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hyperlink" Target="https://learn.microsoft.com/en-us/sql/relational-databases/performance/joins?view=sql-server-ver16" TargetMode="External"/><Relationship Id="rId3" Type="http://schemas.openxmlformats.org/officeDocument/2006/relationships/hyperlink" Target="https://learn.microsoft.com/en-us/sql/mdx/comparison-operators?view=sql-server-ver16" TargetMode="External"/><Relationship Id="rId7" Type="http://schemas.openxmlformats.org/officeDocument/2006/relationships/hyperlink" Target="https://learn.microsoft.com/en-us/sql/t-sql/queries/select-transact-sql?view=sql-server-ver16#c-using-distinct-with-select" TargetMode="External"/><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hyperlink" Target="https://learn.microsoft.com/en-us/sql/t-sql/language-elements/like-transact-sql?view=sql-server-ver16" TargetMode="External"/><Relationship Id="rId5" Type="http://schemas.openxmlformats.org/officeDocument/2006/relationships/hyperlink" Target="https://learn.microsoft.com/en-us/sql/t-sql/language-elements/in-transact-sql?view=sql-server-ver16" TargetMode="External"/><Relationship Id="rId10" Type="http://schemas.openxmlformats.org/officeDocument/2006/relationships/hyperlink" Target="https://learn.microsoft.com/en-us/sql/t-sql/queries/select-group-by-transact-sql?view=sql-server-ver16" TargetMode="External"/><Relationship Id="rId4" Type="http://schemas.openxmlformats.org/officeDocument/2006/relationships/hyperlink" Target="https://learn.microsoft.com/en-us/sql/t-sql/language-elements/between-transact-sql?view=sql-server-ver16" TargetMode="External"/><Relationship Id="rId9" Type="http://schemas.openxmlformats.org/officeDocument/2006/relationships/hyperlink" Target="https://learn.microsoft.com/en-us/sql/t-sql/queries/select-order-by-clause-transact-sql?view=sql-server-ver16"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sql/relational-databases/security/encryption/always-encrypted-enclaves?view=sql-server-ver16" TargetMode="External"/><Relationship Id="rId2" Type="http://schemas.openxmlformats.org/officeDocument/2006/relationships/notesSlide" Target="../notesSlides/notesSlide20.xml"/><Relationship Id="rId1" Type="http://schemas.openxmlformats.org/officeDocument/2006/relationships/slideLayout" Target="../slideLayouts/slideLayout69.xml"/><Relationship Id="rId4" Type="http://schemas.openxmlformats.org/officeDocument/2006/relationships/hyperlink" Target="https://learn.microsoft.com/en-us/sql/relational-databases/security/encryption/always-encrypted-query-columns-ssms?view=sql-server-ver1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2.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9.xml"/><Relationship Id="rId6"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33.jpeg"/><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36.sv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sqlworkshops-sql2019lab"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37.xml"/><Relationship Id="rId1" Type="http://schemas.openxmlformats.org/officeDocument/2006/relationships/slideLayout" Target="../slideLayouts/slideLayout58.xml"/><Relationship Id="rId6" Type="http://schemas.openxmlformats.org/officeDocument/2006/relationships/image" Target="../media/image35.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view=sql-server-ver16&amp;redirectedfrom=MSDN"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rchive/blogs/sqlcat/how-bwin-is-using-sql-server-2016-in-memory-oltp-to-achieve-unprecedented-performance-and-scale" TargetMode="External"/><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hyperlink" Target="https://learn.microsoft.com/en-us/sql/relational-databases/in-memory-oltp/overview-and-usage-scenarios?view=sql-server-ver1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valmirmeneses/SQL2019Features" TargetMode="Externa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C5794-B207-24CC-9862-2CE1945C4244}"/>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32643EEA-9CC9-ECC6-EB68-CB338E83B35B}"/>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AF3D4EA0-9D8C-D15E-24BF-7308238E4336}"/>
              </a:ext>
            </a:extLst>
          </p:cNvPr>
          <p:cNvSpPr>
            <a:spLocks noGrp="1"/>
          </p:cNvSpPr>
          <p:nvPr>
            <p:ph type="body" sz="quarter" idx="10"/>
          </p:nvPr>
        </p:nvSpPr>
        <p:spPr>
          <a:xfrm>
            <a:off x="684753" y="1191593"/>
            <a:ext cx="11293888" cy="4817857"/>
          </a:xfrm>
        </p:spPr>
        <p:txBody>
          <a:bodyPr/>
          <a:lstStyle/>
          <a:p>
            <a:pPr algn="l"/>
            <a:r>
              <a:rPr lang="en-GB" sz="1800" b="0" i="0" dirty="0">
                <a:effectLst/>
                <a:latin typeface="Segoe UI" panose="020B0502040204020203" pitchFamily="34" charset="0"/>
              </a:rPr>
              <a:t>Consider using a clustered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 when:</a:t>
            </a:r>
          </a:p>
          <a:p>
            <a:pPr algn="l">
              <a:spcBef>
                <a:spcPts val="1200"/>
              </a:spcBef>
              <a:spcAft>
                <a:spcPts val="1200"/>
              </a:spcAft>
            </a:pPr>
            <a:r>
              <a:rPr lang="en-GB" sz="1800" b="0" i="0" dirty="0">
                <a:effectLst/>
                <a:latin typeface="Segoe UI" panose="020B0502040204020203" pitchFamily="34" charset="0"/>
              </a:rPr>
              <a:t>Each partition has at least a million rows.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indexes have </a:t>
            </a:r>
            <a:r>
              <a:rPr lang="en-GB" sz="1800" b="0" i="0" dirty="0" err="1">
                <a:effectLst/>
                <a:latin typeface="Segoe UI" panose="020B0502040204020203" pitchFamily="34" charset="0"/>
              </a:rPr>
              <a:t>rowgroups</a:t>
            </a:r>
            <a:r>
              <a:rPr lang="en-GB" sz="1800" b="0" i="0" dirty="0">
                <a:effectLst/>
                <a:latin typeface="Segoe UI" panose="020B0502040204020203" pitchFamily="34" charset="0"/>
              </a:rPr>
              <a:t> within each partition. If the table is too small to fill a </a:t>
            </a:r>
            <a:r>
              <a:rPr lang="en-GB" sz="1800" b="0" i="0" dirty="0" err="1">
                <a:effectLst/>
                <a:latin typeface="Segoe UI" panose="020B0502040204020203" pitchFamily="34" charset="0"/>
              </a:rPr>
              <a:t>rowgroup</a:t>
            </a:r>
            <a:r>
              <a:rPr lang="en-GB" sz="1800" b="0" i="0" dirty="0">
                <a:effectLst/>
                <a:latin typeface="Segoe UI" panose="020B0502040204020203" pitchFamily="34" charset="0"/>
              </a:rPr>
              <a:t> within each partition, you might not get the benefits of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compression and query performance.</a:t>
            </a:r>
          </a:p>
          <a:p>
            <a:pPr algn="l">
              <a:spcBef>
                <a:spcPts val="1200"/>
              </a:spcBef>
              <a:spcAft>
                <a:spcPts val="1200"/>
              </a:spcAft>
            </a:pPr>
            <a:r>
              <a:rPr lang="en-GB" sz="1800" b="0" i="0" dirty="0">
                <a:effectLst/>
                <a:latin typeface="Segoe UI" panose="020B0502040204020203" pitchFamily="34" charset="0"/>
              </a:rPr>
              <a:t>Queries primarily perform analytics on ranges of values. For example, to find the average value of a column, the query needs to scan all the column values. It then aggregates the values by summing them to determine the average.</a:t>
            </a:r>
          </a:p>
          <a:p>
            <a:pPr algn="l">
              <a:spcBef>
                <a:spcPts val="1200"/>
              </a:spcBef>
              <a:spcAft>
                <a:spcPts val="1200"/>
              </a:spcAft>
            </a:pPr>
            <a:r>
              <a:rPr lang="en-GB" sz="1800" b="0" i="0" dirty="0">
                <a:effectLst/>
                <a:latin typeface="Segoe UI" panose="020B0502040204020203" pitchFamily="34" charset="0"/>
              </a:rPr>
              <a:t>Most of the inserts are on large volumes of data with minimal updates and deletes. Many workloads such as Internet of Things (IOT) insert large volumes of data with minimal updates and deletes. These workloads can benefit from the compression and query performance gains that come from using a clustered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a:t>
            </a:r>
          </a:p>
          <a:p>
            <a:pPr algn="l"/>
            <a:endParaRPr lang="en-GB" sz="2000" b="0" i="0" dirty="0">
              <a:effectLst/>
              <a:latin typeface="Segoe UI" panose="020B0502040204020203" pitchFamily="34" charset="0"/>
            </a:endParaRPr>
          </a:p>
        </p:txBody>
      </p:sp>
      <p:sp>
        <p:nvSpPr>
          <p:cNvPr id="5" name="Title 16">
            <a:extLst>
              <a:ext uri="{FF2B5EF4-FFF2-40B4-BE49-F238E27FC236}">
                <a16:creationId xmlns:a16="http://schemas.microsoft.com/office/drawing/2014/main" id="{AB2D41C6-AE9C-9580-8498-37B1FB690B2D}"/>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data requirements</a:t>
            </a:r>
          </a:p>
        </p:txBody>
      </p:sp>
      <p:sp>
        <p:nvSpPr>
          <p:cNvPr id="8" name="TextBox 7">
            <a:extLst>
              <a:ext uri="{FF2B5EF4-FFF2-40B4-BE49-F238E27FC236}">
                <a16:creationId xmlns:a16="http://schemas.microsoft.com/office/drawing/2014/main" id="{43231B83-A082-D289-CBAC-24C17DC83CD4}"/>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341705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8C32-4A4B-9B8C-2186-ED155961A04A}"/>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73E44553-09B9-A971-56C2-3A852DE4C112}"/>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EDA041C0-08CB-40BD-72C3-856700AD4F5E}"/>
              </a:ext>
            </a:extLst>
          </p:cNvPr>
          <p:cNvSpPr>
            <a:spLocks noGrp="1"/>
          </p:cNvSpPr>
          <p:nvPr>
            <p:ph type="body" sz="quarter" idx="10"/>
          </p:nvPr>
        </p:nvSpPr>
        <p:spPr>
          <a:xfrm>
            <a:off x="684753" y="1191593"/>
            <a:ext cx="11293888" cy="4774769"/>
          </a:xfrm>
        </p:spPr>
        <p:txBody>
          <a:bodyPr/>
          <a:lstStyle/>
          <a:p>
            <a:pPr algn="l"/>
            <a:r>
              <a:rPr lang="en-GB" sz="2000" b="0" i="0" dirty="0">
                <a:effectLst/>
                <a:latin typeface="Segoe UI" panose="020B0502040204020203" pitchFamily="34" charset="0"/>
              </a:rPr>
              <a:t>Don't use a clustered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index when:</a:t>
            </a:r>
          </a:p>
          <a:p>
            <a:pPr algn="l">
              <a:spcBef>
                <a:spcPts val="1200"/>
              </a:spcBef>
              <a:spcAft>
                <a:spcPts val="1200"/>
              </a:spcAft>
            </a:pPr>
            <a:r>
              <a:rPr lang="en-GB" sz="2000" b="0" i="0" dirty="0">
                <a:effectLst/>
                <a:latin typeface="Segoe UI" panose="020B0502040204020203" pitchFamily="34" charset="0"/>
              </a:rPr>
              <a:t>The table requires </a:t>
            </a:r>
            <a:r>
              <a:rPr lang="en-GB" sz="2000" b="1" i="0" dirty="0">
                <a:effectLst/>
                <a:latin typeface="Segoe UI" panose="020B0502040204020203" pitchFamily="34" charset="0"/>
              </a:rPr>
              <a:t>varchar(max)</a:t>
            </a:r>
            <a:r>
              <a:rPr lang="en-GB" sz="2000" b="0" i="0" dirty="0">
                <a:effectLst/>
                <a:latin typeface="Segoe UI" panose="020B0502040204020203" pitchFamily="34" charset="0"/>
              </a:rPr>
              <a:t>, </a:t>
            </a:r>
            <a:r>
              <a:rPr lang="en-GB" sz="2000" b="1" i="0" dirty="0">
                <a:effectLst/>
                <a:latin typeface="Segoe UI" panose="020B0502040204020203" pitchFamily="34" charset="0"/>
              </a:rPr>
              <a:t>nvarchar(max)</a:t>
            </a:r>
            <a:r>
              <a:rPr lang="en-GB" sz="2000" b="0" i="0" dirty="0">
                <a:effectLst/>
                <a:latin typeface="Segoe UI" panose="020B0502040204020203" pitchFamily="34" charset="0"/>
              </a:rPr>
              <a:t>, or </a:t>
            </a:r>
            <a:r>
              <a:rPr lang="en-GB" sz="2000" b="1" i="0" dirty="0" err="1">
                <a:effectLst/>
                <a:latin typeface="Segoe UI" panose="020B0502040204020203" pitchFamily="34" charset="0"/>
              </a:rPr>
              <a:t>varbinary</a:t>
            </a:r>
            <a:r>
              <a:rPr lang="en-GB" sz="2000" b="1" i="0" dirty="0">
                <a:effectLst/>
                <a:latin typeface="Segoe UI" panose="020B0502040204020203" pitchFamily="34" charset="0"/>
              </a:rPr>
              <a:t>(max)</a:t>
            </a:r>
            <a:r>
              <a:rPr lang="en-GB" sz="2000" b="0" i="0" dirty="0">
                <a:effectLst/>
                <a:latin typeface="Segoe UI" panose="020B0502040204020203" pitchFamily="34" charset="0"/>
              </a:rPr>
              <a:t> data types. Or, design the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index so that it doesn't include these columns (Applies to: SQL Server 2016 (13.x) and previous versions).</a:t>
            </a:r>
          </a:p>
          <a:p>
            <a:pPr algn="l">
              <a:spcBef>
                <a:spcPts val="1200"/>
              </a:spcBef>
              <a:spcAft>
                <a:spcPts val="1200"/>
              </a:spcAft>
            </a:pPr>
            <a:r>
              <a:rPr lang="en-GB" sz="2000" b="0" i="0" dirty="0">
                <a:effectLst/>
                <a:latin typeface="Segoe UI" panose="020B0502040204020203" pitchFamily="34" charset="0"/>
              </a:rPr>
              <a:t>The table data is not permanent. Consider using a heap or temporary table when you need to store and delete the data quickly.</a:t>
            </a:r>
          </a:p>
          <a:p>
            <a:pPr algn="l">
              <a:spcBef>
                <a:spcPts val="1200"/>
              </a:spcBef>
              <a:spcAft>
                <a:spcPts val="1200"/>
              </a:spcAft>
            </a:pPr>
            <a:r>
              <a:rPr lang="en-GB" sz="2000" b="0" i="0" dirty="0">
                <a:effectLst/>
                <a:latin typeface="Segoe UI" panose="020B0502040204020203" pitchFamily="34" charset="0"/>
              </a:rPr>
              <a:t>The table has less than one million rows per partition.</a:t>
            </a:r>
          </a:p>
          <a:p>
            <a:pPr algn="l">
              <a:spcBef>
                <a:spcPts val="1200"/>
              </a:spcBef>
              <a:spcAft>
                <a:spcPts val="1200"/>
              </a:spcAft>
            </a:pPr>
            <a:r>
              <a:rPr lang="en-GB" sz="2000" b="0" i="0" dirty="0">
                <a:effectLst/>
                <a:latin typeface="Segoe UI" panose="020B0502040204020203" pitchFamily="34" charset="0"/>
              </a:rPr>
              <a:t>More than 10% of the operations on the table are updates and deletes. Large numbers of updates and deletes cause fragmentation. The fragmentation affects compression rates and query performance until you run an operation called reorganize, which forces all data into the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and removes fragmentation.</a:t>
            </a:r>
          </a:p>
        </p:txBody>
      </p:sp>
      <p:sp>
        <p:nvSpPr>
          <p:cNvPr id="5" name="Title 16">
            <a:extLst>
              <a:ext uri="{FF2B5EF4-FFF2-40B4-BE49-F238E27FC236}">
                <a16:creationId xmlns:a16="http://schemas.microsoft.com/office/drawing/2014/main" id="{48EAAF92-2E5D-7B37-0102-07906C67AFDE}"/>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data requirements</a:t>
            </a:r>
          </a:p>
        </p:txBody>
      </p:sp>
      <p:sp>
        <p:nvSpPr>
          <p:cNvPr id="8" name="TextBox 7">
            <a:extLst>
              <a:ext uri="{FF2B5EF4-FFF2-40B4-BE49-F238E27FC236}">
                <a16:creationId xmlns:a16="http://schemas.microsoft.com/office/drawing/2014/main" id="{6E405747-02AE-FF6A-5E68-9A08BB21A65D}"/>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54978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E12C5-AF5A-D1E6-9BE4-08824F8F1977}"/>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43D079A1-F2BA-257A-2230-C46038ECB39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59125D-D5B0-3F01-E16A-464528CB091E}"/>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graphicFrame>
        <p:nvGraphicFramePr>
          <p:cNvPr id="7" name="Table 6">
            <a:extLst>
              <a:ext uri="{FF2B5EF4-FFF2-40B4-BE49-F238E27FC236}">
                <a16:creationId xmlns:a16="http://schemas.microsoft.com/office/drawing/2014/main" id="{B52F6B79-A163-B238-543E-B82B62A69FA2}"/>
              </a:ext>
            </a:extLst>
          </p:cNvPr>
          <p:cNvGraphicFramePr>
            <a:graphicFrameLocks noGrp="1"/>
          </p:cNvGraphicFramePr>
          <p:nvPr>
            <p:extLst>
              <p:ext uri="{D42A27DB-BD31-4B8C-83A1-F6EECF244321}">
                <p14:modId xmlns:p14="http://schemas.microsoft.com/office/powerpoint/2010/main" val="1708628202"/>
              </p:ext>
            </p:extLst>
          </p:nvPr>
        </p:nvGraphicFramePr>
        <p:xfrm>
          <a:off x="258184" y="1190488"/>
          <a:ext cx="11704320" cy="5033855"/>
        </p:xfrm>
        <a:graphic>
          <a:graphicData uri="http://schemas.openxmlformats.org/drawingml/2006/table">
            <a:tbl>
              <a:tblPr firstRow="1" firstCol="1" bandRow="1"/>
              <a:tblGrid>
                <a:gridCol w="3238051">
                  <a:extLst>
                    <a:ext uri="{9D8B030D-6E8A-4147-A177-3AD203B41FA5}">
                      <a16:colId xmlns:a16="http://schemas.microsoft.com/office/drawing/2014/main" val="4169635705"/>
                    </a:ext>
                  </a:extLst>
                </a:gridCol>
                <a:gridCol w="5946339">
                  <a:extLst>
                    <a:ext uri="{9D8B030D-6E8A-4147-A177-3AD203B41FA5}">
                      <a16:colId xmlns:a16="http://schemas.microsoft.com/office/drawing/2014/main" val="395422547"/>
                    </a:ext>
                  </a:extLst>
                </a:gridCol>
                <a:gridCol w="2519930">
                  <a:extLst>
                    <a:ext uri="{9D8B030D-6E8A-4147-A177-3AD203B41FA5}">
                      <a16:colId xmlns:a16="http://schemas.microsoft.com/office/drawing/2014/main" val="4165014266"/>
                    </a:ext>
                  </a:extLst>
                </a:gridCol>
              </a:tblGrid>
              <a:tr h="129318">
                <a:tc>
                  <a:txBody>
                    <a:bodyPr/>
                    <a:lstStyle/>
                    <a:p>
                      <a:pPr>
                        <a:lnSpc>
                          <a:spcPct val="115000"/>
                        </a:lnSpc>
                        <a:spcAft>
                          <a:spcPts val="800"/>
                        </a:spcAft>
                        <a:buNone/>
                      </a:pPr>
                      <a:r>
                        <a:rPr lang="en-GB" sz="1100" b="1" kern="100" dirty="0" err="1">
                          <a:effectLst/>
                          <a:latin typeface="+mn-lt"/>
                          <a:ea typeface="Aptos" panose="020B0004020202020204" pitchFamily="34" charset="0"/>
                          <a:cs typeface="Times New Roman" panose="02020603050405020304" pitchFamily="18" charset="0"/>
                        </a:rPr>
                        <a:t>Columnstore</a:t>
                      </a:r>
                      <a:r>
                        <a:rPr lang="en-GB" sz="1100" b="1" kern="100" dirty="0">
                          <a:effectLst/>
                          <a:latin typeface="+mn-lt"/>
                          <a:ea typeface="Aptos" panose="020B0004020202020204" pitchFamily="34" charset="0"/>
                          <a:cs typeface="Times New Roman" panose="02020603050405020304" pitchFamily="18" charset="0"/>
                        </a:rPr>
                        <a:t> option</a:t>
                      </a:r>
                      <a:endParaRPr lang="en-GB" sz="11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100" b="1" kern="100" dirty="0">
                          <a:effectLst/>
                          <a:latin typeface="+mn-lt"/>
                          <a:ea typeface="Aptos" panose="020B0004020202020204" pitchFamily="34" charset="0"/>
                          <a:cs typeface="Times New Roman" panose="02020603050405020304" pitchFamily="18" charset="0"/>
                        </a:rPr>
                        <a:t>Recommendations for when to use</a:t>
                      </a:r>
                      <a:endParaRPr lang="en-GB" sz="11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100" b="1" kern="100">
                          <a:effectLst/>
                          <a:latin typeface="+mn-lt"/>
                          <a:ea typeface="Aptos" panose="020B0004020202020204" pitchFamily="34" charset="0"/>
                          <a:cs typeface="Times New Roman" panose="02020603050405020304" pitchFamily="18" charset="0"/>
                        </a:rPr>
                        <a:t>Compression</a:t>
                      </a:r>
                      <a:endParaRPr lang="en-GB" sz="11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extLst>
                  <a:ext uri="{0D108BD9-81ED-4DB2-BD59-A6C34878D82A}">
                    <a16:rowId xmlns:a16="http://schemas.microsoft.com/office/drawing/2014/main" val="4124305237"/>
                  </a:ext>
                </a:extLst>
              </a:tr>
              <a:tr h="884719">
                <a:tc>
                  <a:txBody>
                    <a:bodyPr/>
                    <a:lstStyle/>
                    <a:p>
                      <a:pPr>
                        <a:lnSpc>
                          <a:spcPct val="115000"/>
                        </a:lnSpc>
                        <a:spcAft>
                          <a:spcPts val="800"/>
                        </a:spcAft>
                        <a:buNone/>
                      </a:pP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4"/>
                        </a:rPr>
                        <a:t>Clustered </a:t>
                      </a: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4"/>
                        </a:rPr>
                        <a:t>columnstore</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4"/>
                        </a:rPr>
                        <a:t> index</a:t>
                      </a:r>
                      <a:endParaRPr lang="en-GB" sz="12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Traditional data warehouse workload with a star or snowflake schema</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Internet of Things (IOT) workloads that insert large volumes of data with minimal updates and deletes.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Average of 10x</a:t>
                      </a:r>
                    </a:p>
                  </a:txBody>
                  <a:tcPr marL="2015" marR="2015" marT="2015" marB="2015">
                    <a:lnL>
                      <a:noFill/>
                    </a:lnL>
                    <a:lnR>
                      <a:noFill/>
                    </a:lnR>
                    <a:lnT>
                      <a:noFill/>
                    </a:lnT>
                    <a:lnB>
                      <a:noFill/>
                    </a:lnB>
                    <a:noFill/>
                  </a:tcPr>
                </a:tc>
                <a:extLst>
                  <a:ext uri="{0D108BD9-81ED-4DB2-BD59-A6C34878D82A}">
                    <a16:rowId xmlns:a16="http://schemas.microsoft.com/office/drawing/2014/main" val="1070299914"/>
                  </a:ext>
                </a:extLst>
              </a:tr>
              <a:tr h="1010621">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5"/>
                        </a:rPr>
                        <a:t>Ordered columnstore index</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Use when a clustered columnstore index is queried via a single ordered predicate column or column set. This guidance is similar to choosing the key columns for a rowstore clustered index, though the compressed underlying rowgroups behave differently. For more information, see </a:t>
                      </a:r>
                      <a:r>
                        <a:rPr lang="en-GB" sz="1200" u="sng" kern="100">
                          <a:solidFill>
                            <a:srgbClr val="467886"/>
                          </a:solidFill>
                          <a:effectLst/>
                          <a:latin typeface="+mn-lt"/>
                          <a:ea typeface="Aptos" panose="020B0004020202020204" pitchFamily="34" charset="0"/>
                          <a:cs typeface="Times New Roman" panose="02020603050405020304" pitchFamily="18" charset="0"/>
                          <a:hlinkClick r:id="rId6"/>
                        </a:rPr>
                        <a:t>CREATE COLUMNSTORE INDEX</a:t>
                      </a:r>
                      <a:r>
                        <a:rPr lang="en-GB" sz="1200" kern="100">
                          <a:effectLst/>
                          <a:latin typeface="+mn-lt"/>
                          <a:ea typeface="Aptos" panose="020B0004020202020204" pitchFamily="34" charset="0"/>
                          <a:cs typeface="Times New Roman" panose="02020603050405020304" pitchFamily="18" charset="0"/>
                        </a:rPr>
                        <a:t> and </a:t>
                      </a:r>
                      <a:r>
                        <a:rPr lang="en-GB" sz="1200" u="sng" kern="100">
                          <a:solidFill>
                            <a:srgbClr val="467886"/>
                          </a:solidFill>
                          <a:effectLst/>
                          <a:latin typeface="+mn-lt"/>
                          <a:ea typeface="Aptos" panose="020B0004020202020204" pitchFamily="34" charset="0"/>
                          <a:cs typeface="Times New Roman" panose="02020603050405020304" pitchFamily="18" charset="0"/>
                          <a:hlinkClick r:id="rId7"/>
                        </a:rPr>
                        <a:t>Performance tuning with ordered columnstore indexes</a:t>
                      </a:r>
                      <a:r>
                        <a:rPr lang="en-GB" sz="1200" kern="100">
                          <a:effectLst/>
                          <a:latin typeface="+mn-lt"/>
                          <a:ea typeface="Aptos" panose="020B0004020202020204" pitchFamily="34" charset="0"/>
                          <a:cs typeface="Times New Roman" panose="02020603050405020304" pitchFamily="18" charset="0"/>
                        </a:rPr>
                        <a:t>.</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Average of 10x</a:t>
                      </a:r>
                    </a:p>
                  </a:txBody>
                  <a:tcPr marL="2015" marR="2015" marT="2015" marB="2015">
                    <a:lnL>
                      <a:noFill/>
                    </a:lnL>
                    <a:lnR>
                      <a:noFill/>
                    </a:lnR>
                    <a:lnT>
                      <a:noFill/>
                    </a:lnT>
                    <a:lnB>
                      <a:noFill/>
                    </a:lnB>
                    <a:noFill/>
                  </a:tcPr>
                </a:tc>
                <a:extLst>
                  <a:ext uri="{0D108BD9-81ED-4DB2-BD59-A6C34878D82A}">
                    <a16:rowId xmlns:a16="http://schemas.microsoft.com/office/drawing/2014/main" val="2068006202"/>
                  </a:ext>
                </a:extLst>
              </a:tr>
              <a:tr h="1136521">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8"/>
                        </a:rPr>
                        <a:t>Nonclustered B-tree indexes on a clustered columnstore index</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Enforce primary key and foreign key constraints on a clustered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Speed up queries that search for specific values or small ranges of values.</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3. Speed up updates and deletes of specific rows.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10x on average plus some additional storage for the NCIs.</a:t>
                      </a:r>
                    </a:p>
                  </a:txBody>
                  <a:tcPr marL="2015" marR="2015" marT="2015" marB="2015">
                    <a:lnL>
                      <a:noFill/>
                    </a:lnL>
                    <a:lnR>
                      <a:noFill/>
                    </a:lnR>
                    <a:lnT>
                      <a:noFill/>
                    </a:lnT>
                    <a:lnB>
                      <a:noFill/>
                    </a:lnB>
                    <a:noFill/>
                  </a:tcPr>
                </a:tc>
                <a:extLst>
                  <a:ext uri="{0D108BD9-81ED-4DB2-BD59-A6C34878D82A}">
                    <a16:rowId xmlns:a16="http://schemas.microsoft.com/office/drawing/2014/main" val="3876665090"/>
                  </a:ext>
                </a:extLst>
              </a:tr>
              <a:tr h="1388322">
                <a:tc>
                  <a:txBody>
                    <a:bodyPr/>
                    <a:lstStyle/>
                    <a:p>
                      <a:pPr>
                        <a:lnSpc>
                          <a:spcPct val="115000"/>
                        </a:lnSpc>
                        <a:spcAft>
                          <a:spcPts val="800"/>
                        </a:spcAft>
                        <a:buNone/>
                      </a:pP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8"/>
                        </a:rPr>
                        <a:t>Nonclustered</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8"/>
                        </a:rPr>
                        <a:t> </a:t>
                      </a: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8"/>
                        </a:rPr>
                        <a:t>columnstore</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8"/>
                        </a:rPr>
                        <a:t> index on a disk-based heap or B-tree index</a:t>
                      </a:r>
                      <a:endParaRPr lang="en-GB" sz="12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An OLTP workload that has some analytics queries. You can drop B-tree indexes created for analytics and replace them with one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Many traditional OLTP workloads that perform Extract Transform and Load (ETL) operations to move data to a separate data warehouse. You can eliminate ETL and a separate data warehouse by creating a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on some of the OLTP tables.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NCCI is an additional index that requires 10% more storage on average.</a:t>
                      </a:r>
                    </a:p>
                  </a:txBody>
                  <a:tcPr marL="2015" marR="2015" marT="2015" marB="2015">
                    <a:lnL>
                      <a:noFill/>
                    </a:lnL>
                    <a:lnR>
                      <a:noFill/>
                    </a:lnR>
                    <a:lnT>
                      <a:noFill/>
                    </a:lnT>
                    <a:lnB>
                      <a:noFill/>
                    </a:lnB>
                    <a:noFill/>
                  </a:tcPr>
                </a:tc>
                <a:extLst>
                  <a:ext uri="{0D108BD9-81ED-4DB2-BD59-A6C34878D82A}">
                    <a16:rowId xmlns:a16="http://schemas.microsoft.com/office/drawing/2014/main" val="1126355874"/>
                  </a:ext>
                </a:extLst>
              </a:tr>
              <a:tr h="381119">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3"/>
                        </a:rPr>
                        <a:t>Columnstore index on an in-memory table</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Same recommendations as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on a disk-based table, except the base table is an in-memory table.</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is an additional index.</a:t>
                      </a:r>
                    </a:p>
                  </a:txBody>
                  <a:tcPr marL="2015" marR="2015" marT="2015" marB="2015">
                    <a:lnL>
                      <a:noFill/>
                    </a:lnL>
                    <a:lnR>
                      <a:noFill/>
                    </a:lnR>
                    <a:lnT>
                      <a:noFill/>
                    </a:lnT>
                    <a:lnB>
                      <a:noFill/>
                    </a:lnB>
                    <a:noFill/>
                  </a:tcPr>
                </a:tc>
                <a:extLst>
                  <a:ext uri="{0D108BD9-81ED-4DB2-BD59-A6C34878D82A}">
                    <a16:rowId xmlns:a16="http://schemas.microsoft.com/office/drawing/2014/main" val="2043620706"/>
                  </a:ext>
                </a:extLst>
              </a:tr>
            </a:tbl>
          </a:graphicData>
        </a:graphic>
      </p:graphicFrame>
      <p:sp>
        <p:nvSpPr>
          <p:cNvPr id="10" name="TextBox 9">
            <a:extLst>
              <a:ext uri="{FF2B5EF4-FFF2-40B4-BE49-F238E27FC236}">
                <a16:creationId xmlns:a16="http://schemas.microsoft.com/office/drawing/2014/main" id="{7F7F9712-B48F-CDA9-E58E-3F399548BE5A}"/>
              </a:ext>
            </a:extLst>
          </p:cNvPr>
          <p:cNvSpPr txBox="1"/>
          <p:nvPr/>
        </p:nvSpPr>
        <p:spPr>
          <a:xfrm>
            <a:off x="158674" y="320947"/>
            <a:ext cx="11077687" cy="523220"/>
          </a:xfrm>
          <a:prstGeom prst="rect">
            <a:avLst/>
          </a:prstGeom>
          <a:noFill/>
        </p:spPr>
        <p:txBody>
          <a:bodyPr wrap="square">
            <a:spAutoFit/>
          </a:bodyPr>
          <a:lstStyle/>
          <a:p>
            <a:pPr algn="l">
              <a:spcBef>
                <a:spcPts val="2400"/>
              </a:spcBef>
              <a:spcAft>
                <a:spcPts val="900"/>
              </a:spcAft>
            </a:pPr>
            <a:r>
              <a:rPr lang="en-GB" sz="2800" b="1" i="0" dirty="0">
                <a:effectLst/>
                <a:latin typeface="Segoe UI" panose="020B0502040204020203" pitchFamily="34" charset="0"/>
              </a:rPr>
              <a:t>Choose the best </a:t>
            </a:r>
            <a:r>
              <a:rPr lang="en-GB" sz="2800" b="1" i="0" dirty="0" err="1">
                <a:effectLst/>
                <a:latin typeface="Segoe UI" panose="020B0502040204020203" pitchFamily="34" charset="0"/>
              </a:rPr>
              <a:t>columnstore</a:t>
            </a:r>
            <a:r>
              <a:rPr lang="en-GB" sz="2800" b="1" i="0" dirty="0">
                <a:effectLst/>
                <a:latin typeface="Segoe UI" panose="020B0502040204020203" pitchFamily="34" charset="0"/>
              </a:rPr>
              <a:t> index for your needs</a:t>
            </a:r>
          </a:p>
        </p:txBody>
      </p:sp>
    </p:spTree>
    <p:extLst>
      <p:ext uri="{BB962C8B-B14F-4D97-AF65-F5344CB8AC3E}">
        <p14:creationId xmlns:p14="http://schemas.microsoft.com/office/powerpoint/2010/main" val="4182563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5EFA0-3F61-8DE8-5EF3-E8437981D943}"/>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C9AFFE69-08DA-D676-9871-76736FF2D594}"/>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itle 16">
            <a:extLst>
              <a:ext uri="{FF2B5EF4-FFF2-40B4-BE49-F238E27FC236}">
                <a16:creationId xmlns:a16="http://schemas.microsoft.com/office/drawing/2014/main" id="{CCEBA657-CBE4-BBFB-4F94-E491DF541554}"/>
              </a:ext>
            </a:extLst>
          </p:cNvPr>
          <p:cNvSpPr txBox="1">
            <a:spLocks/>
          </p:cNvSpPr>
          <p:nvPr/>
        </p:nvSpPr>
        <p:spPr>
          <a:xfrm>
            <a:off x="588261" y="728105"/>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Before </a:t>
            </a:r>
            <a:r>
              <a:rPr lang="en-GB" dirty="0" err="1"/>
              <a:t>Columnstore</a:t>
            </a:r>
            <a:r>
              <a:rPr lang="en-GB" dirty="0"/>
              <a:t> index</a:t>
            </a:r>
          </a:p>
        </p:txBody>
      </p:sp>
      <p:sp>
        <p:nvSpPr>
          <p:cNvPr id="8" name="TextBox 7">
            <a:extLst>
              <a:ext uri="{FF2B5EF4-FFF2-40B4-BE49-F238E27FC236}">
                <a16:creationId xmlns:a16="http://schemas.microsoft.com/office/drawing/2014/main" id="{118084F9-BC74-E8EF-1BAC-3C5A9B2AECCD}"/>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pic>
        <p:nvPicPr>
          <p:cNvPr id="3" name="Picture 2">
            <a:extLst>
              <a:ext uri="{FF2B5EF4-FFF2-40B4-BE49-F238E27FC236}">
                <a16:creationId xmlns:a16="http://schemas.microsoft.com/office/drawing/2014/main" id="{902FF889-D8EA-1F04-449E-6FDFFFE73625}"/>
              </a:ext>
            </a:extLst>
          </p:cNvPr>
          <p:cNvPicPr>
            <a:picLocks noChangeAspect="1"/>
          </p:cNvPicPr>
          <p:nvPr/>
        </p:nvPicPr>
        <p:blipFill>
          <a:blip r:embed="rId4"/>
          <a:stretch>
            <a:fillRect/>
          </a:stretch>
        </p:blipFill>
        <p:spPr>
          <a:xfrm>
            <a:off x="681831" y="1445529"/>
            <a:ext cx="10690490" cy="1243883"/>
          </a:xfrm>
          <a:prstGeom prst="rect">
            <a:avLst/>
          </a:prstGeom>
        </p:spPr>
      </p:pic>
      <p:sp>
        <p:nvSpPr>
          <p:cNvPr id="4" name="Title 16">
            <a:extLst>
              <a:ext uri="{FF2B5EF4-FFF2-40B4-BE49-F238E27FC236}">
                <a16:creationId xmlns:a16="http://schemas.microsoft.com/office/drawing/2014/main" id="{5E3EBC74-ADE9-6C40-7C02-B2146BC2B650}"/>
              </a:ext>
            </a:extLst>
          </p:cNvPr>
          <p:cNvSpPr txBox="1">
            <a:spLocks/>
          </p:cNvSpPr>
          <p:nvPr/>
        </p:nvSpPr>
        <p:spPr>
          <a:xfrm>
            <a:off x="588262" y="2981661"/>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After </a:t>
            </a:r>
            <a:r>
              <a:rPr lang="en-GB" dirty="0" err="1"/>
              <a:t>Columnstore</a:t>
            </a:r>
            <a:r>
              <a:rPr lang="en-GB" dirty="0"/>
              <a:t> index</a:t>
            </a:r>
          </a:p>
        </p:txBody>
      </p:sp>
      <p:pic>
        <p:nvPicPr>
          <p:cNvPr id="9" name="Picture 8">
            <a:extLst>
              <a:ext uri="{FF2B5EF4-FFF2-40B4-BE49-F238E27FC236}">
                <a16:creationId xmlns:a16="http://schemas.microsoft.com/office/drawing/2014/main" id="{C83C7FC3-C70C-5F2B-A233-301B47A566AD}"/>
              </a:ext>
            </a:extLst>
          </p:cNvPr>
          <p:cNvPicPr>
            <a:picLocks noChangeAspect="1"/>
          </p:cNvPicPr>
          <p:nvPr/>
        </p:nvPicPr>
        <p:blipFill>
          <a:blip r:embed="rId5"/>
          <a:stretch>
            <a:fillRect/>
          </a:stretch>
        </p:blipFill>
        <p:spPr>
          <a:xfrm>
            <a:off x="588261" y="3707434"/>
            <a:ext cx="11267891" cy="1359417"/>
          </a:xfrm>
          <a:prstGeom prst="rect">
            <a:avLst/>
          </a:prstGeom>
        </p:spPr>
      </p:pic>
      <p:sp>
        <p:nvSpPr>
          <p:cNvPr id="10" name="Title 16">
            <a:extLst>
              <a:ext uri="{FF2B5EF4-FFF2-40B4-BE49-F238E27FC236}">
                <a16:creationId xmlns:a16="http://schemas.microsoft.com/office/drawing/2014/main" id="{84201A16-E0D0-BB4D-72C9-DCA9ECF44ADF}"/>
              </a:ext>
            </a:extLst>
          </p:cNvPr>
          <p:cNvSpPr txBox="1">
            <a:spLocks/>
          </p:cNvSpPr>
          <p:nvPr/>
        </p:nvSpPr>
        <p:spPr>
          <a:xfrm>
            <a:off x="202778" y="89537"/>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demo</a:t>
            </a:r>
          </a:p>
        </p:txBody>
      </p:sp>
    </p:spTree>
    <p:extLst>
      <p:ext uri="{BB962C8B-B14F-4D97-AF65-F5344CB8AC3E}">
        <p14:creationId xmlns:p14="http://schemas.microsoft.com/office/powerpoint/2010/main" val="3257599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A9C6A-5FE8-9EE5-CE06-5EB745695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00AA4-4633-9264-9CA6-624236854DDA}"/>
              </a:ext>
            </a:extLst>
          </p:cNvPr>
          <p:cNvSpPr>
            <a:spLocks noGrp="1"/>
          </p:cNvSpPr>
          <p:nvPr>
            <p:ph type="title"/>
          </p:nvPr>
        </p:nvSpPr>
        <p:spPr>
          <a:xfrm>
            <a:off x="268941" y="1184319"/>
            <a:ext cx="11768866" cy="3535032"/>
          </a:xfrm>
        </p:spPr>
        <p:txBody>
          <a:bodyPr/>
          <a:lstStyle/>
          <a:p>
            <a:r>
              <a:rPr lang="en-US" dirty="0" err="1"/>
              <a:t>ColumnStore</a:t>
            </a:r>
            <a:r>
              <a:rPr lang="en-US" dirty="0"/>
              <a:t> Indexes Demo</a:t>
            </a:r>
            <a:br>
              <a:rPr lang="en-US" dirty="0"/>
            </a:br>
            <a:br>
              <a:rPr lang="en-US" dirty="0"/>
            </a:br>
            <a:endParaRPr lang="en-US" dirty="0"/>
          </a:p>
        </p:txBody>
      </p:sp>
    </p:spTree>
    <p:extLst>
      <p:ext uri="{BB962C8B-B14F-4D97-AF65-F5344CB8AC3E}">
        <p14:creationId xmlns:p14="http://schemas.microsoft.com/office/powerpoint/2010/main" val="32865371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EB84-16E9-5645-B6E7-AAC13DF808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8571EA-7010-FF8B-4E08-36444052AE82}"/>
              </a:ext>
            </a:extLst>
          </p:cNvPr>
          <p:cNvSpPr>
            <a:spLocks noGrp="1"/>
          </p:cNvSpPr>
          <p:nvPr>
            <p:ph type="title"/>
          </p:nvPr>
        </p:nvSpPr>
        <p:spPr>
          <a:xfrm>
            <a:off x="426425" y="1184319"/>
            <a:ext cx="9103338" cy="3535032"/>
          </a:xfrm>
        </p:spPr>
        <p:txBody>
          <a:bodyPr/>
          <a:lstStyle/>
          <a:p>
            <a:r>
              <a:rPr lang="en-US" dirty="0"/>
              <a:t>Always Encrypted with Secure Enclaves</a:t>
            </a:r>
          </a:p>
        </p:txBody>
      </p:sp>
    </p:spTree>
    <p:extLst>
      <p:ext uri="{BB962C8B-B14F-4D97-AF65-F5344CB8AC3E}">
        <p14:creationId xmlns:p14="http://schemas.microsoft.com/office/powerpoint/2010/main" val="20855120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C3BF-9D8C-4F93-1C0D-357113652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5F54-1822-EE0C-9AE7-E2E5C6E5047F}"/>
              </a:ext>
            </a:extLst>
          </p:cNvPr>
          <p:cNvSpPr>
            <a:spLocks noGrp="1"/>
          </p:cNvSpPr>
          <p:nvPr>
            <p:ph type="title"/>
          </p:nvPr>
        </p:nvSpPr>
        <p:spPr>
          <a:xfrm>
            <a:off x="96270" y="467297"/>
            <a:ext cx="11016957" cy="553920"/>
          </a:xfrm>
        </p:spPr>
        <p:txBody>
          <a:bodyPr>
            <a:normAutofit/>
          </a:bodyPr>
          <a:lstStyle/>
          <a:p>
            <a:r>
              <a:rPr lang="en-US" dirty="0"/>
              <a:t>Protecting Data Through its Lifecycle</a:t>
            </a:r>
          </a:p>
        </p:txBody>
      </p:sp>
      <p:cxnSp>
        <p:nvCxnSpPr>
          <p:cNvPr id="5" name="Straight Connector 4">
            <a:extLst>
              <a:ext uri="{FF2B5EF4-FFF2-40B4-BE49-F238E27FC236}">
                <a16:creationId xmlns:a16="http://schemas.microsoft.com/office/drawing/2014/main" id="{FBAE4383-B6F5-B151-61D9-DEFEC6123F50}"/>
              </a:ext>
            </a:extLst>
          </p:cNvPr>
          <p:cNvCxnSpPr>
            <a:cxnSpLocks/>
          </p:cNvCxnSpPr>
          <p:nvPr/>
        </p:nvCxnSpPr>
        <p:spPr>
          <a:xfrm>
            <a:off x="3999351" y="2099930"/>
            <a:ext cx="0" cy="4571352"/>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C0DD1-5299-9A25-8A0C-768E9CC6774D}"/>
              </a:ext>
            </a:extLst>
          </p:cNvPr>
          <p:cNvCxnSpPr>
            <a:cxnSpLocks/>
          </p:cNvCxnSpPr>
          <p:nvPr/>
        </p:nvCxnSpPr>
        <p:spPr>
          <a:xfrm>
            <a:off x="8212642" y="2027976"/>
            <a:ext cx="0" cy="4571352"/>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C3978F-FC55-FC17-CD45-0FAB430D7A16}"/>
              </a:ext>
            </a:extLst>
          </p:cNvPr>
          <p:cNvGrpSpPr/>
          <p:nvPr/>
        </p:nvGrpSpPr>
        <p:grpSpPr>
          <a:xfrm>
            <a:off x="347187" y="2270025"/>
            <a:ext cx="3376206" cy="3522575"/>
            <a:chOff x="474081" y="1755888"/>
            <a:chExt cx="3376685" cy="3523075"/>
          </a:xfrm>
        </p:grpSpPr>
        <p:sp>
          <p:nvSpPr>
            <p:cNvPr id="7" name="TextBox 6">
              <a:extLst>
                <a:ext uri="{FF2B5EF4-FFF2-40B4-BE49-F238E27FC236}">
                  <a16:creationId xmlns:a16="http://schemas.microsoft.com/office/drawing/2014/main" id="{C58BA5E0-0229-61A6-D064-4ECE6CFCE8B5}"/>
                </a:ext>
              </a:extLst>
            </p:cNvPr>
            <p:cNvSpPr txBox="1"/>
            <p:nvPr/>
          </p:nvSpPr>
          <p:spPr>
            <a:xfrm>
              <a:off x="474081" y="2770268"/>
              <a:ext cx="3376685" cy="2508695"/>
            </a:xfrm>
            <a:prstGeom prst="rect">
              <a:avLst/>
            </a:prstGeom>
            <a:noFill/>
          </p:spPr>
          <p:txBody>
            <a:bodyPr wrap="square" lIns="182854" tIns="146284" rIns="182854" bIns="146284" rtlCol="0">
              <a:spAutoFit/>
            </a:bodyPr>
            <a:lstStyle/>
            <a:p>
              <a:pPr>
                <a:lnSpc>
                  <a:spcPct val="90000"/>
                </a:lnSpc>
                <a:spcAft>
                  <a:spcPts val="600"/>
                </a:spcAft>
              </a:pPr>
              <a:r>
                <a:rPr lang="en-US" sz="2400" spc="-50" dirty="0">
                  <a:solidFill>
                    <a:schemeClr val="accent3"/>
                  </a:solidFill>
                  <a:latin typeface="+mj-lt"/>
                  <a:cs typeface="Segoe UI Semibold" panose="020B0702040204020203" pitchFamily="34" charset="0"/>
                </a:rPr>
                <a:t>At rest</a:t>
              </a:r>
              <a:endParaRPr lang="en-US" sz="2400" dirty="0">
                <a:solidFill>
                  <a:schemeClr val="accent3"/>
                </a:solidFill>
                <a:latin typeface="+mj-lt"/>
              </a:endParaRPr>
            </a:p>
            <a:p>
              <a:pPr>
                <a:lnSpc>
                  <a:spcPct val="90000"/>
                </a:lnSpc>
                <a:spcAft>
                  <a:spcPts val="600"/>
                </a:spcAft>
              </a:pPr>
              <a:r>
                <a:rPr lang="en-US" sz="1800" dirty="0">
                  <a:cs typeface="Segoe UI Semilight" panose="020B0402040204020203" pitchFamily="34" charset="0"/>
                </a:rPr>
                <a:t>Encrypt inactive data when stored in database files, backup files, log files, etc.</a:t>
              </a:r>
            </a:p>
            <a:p>
              <a:pPr>
                <a:lnSpc>
                  <a:spcPct val="90000"/>
                </a:lnSpc>
                <a:spcBef>
                  <a:spcPts val="600"/>
                </a:spcBef>
                <a:spcAft>
                  <a:spcPts val="600"/>
                </a:spcAft>
              </a:pPr>
              <a:endParaRPr lang="en-US" sz="1800" dirty="0">
                <a:cs typeface="Segoe UI Semilight" panose="020B0402040204020203" pitchFamily="34" charset="0"/>
              </a:endParaRPr>
            </a:p>
            <a:p>
              <a:pPr>
                <a:lnSpc>
                  <a:spcPct val="90000"/>
                </a:lnSpc>
                <a:spcBef>
                  <a:spcPts val="600"/>
                </a:spcBef>
                <a:spcAft>
                  <a:spcPts val="600"/>
                </a:spcAft>
              </a:pPr>
              <a:r>
                <a:rPr lang="en-US" sz="1800" dirty="0">
                  <a:cs typeface="Segoe UI Semilight" panose="020B0402040204020203" pitchFamily="34" charset="0"/>
                </a:rPr>
                <a:t>SQL Server Transparent Database Encryption (TDE)</a:t>
              </a:r>
            </a:p>
          </p:txBody>
        </p:sp>
        <p:grpSp>
          <p:nvGrpSpPr>
            <p:cNvPr id="38" name="Group 37">
              <a:extLst>
                <a:ext uri="{FF2B5EF4-FFF2-40B4-BE49-F238E27FC236}">
                  <a16:creationId xmlns:a16="http://schemas.microsoft.com/office/drawing/2014/main" id="{F3364BF9-BD12-8BC3-30A0-A4E3CF8B12B5}"/>
                </a:ext>
              </a:extLst>
            </p:cNvPr>
            <p:cNvGrpSpPr/>
            <p:nvPr/>
          </p:nvGrpSpPr>
          <p:grpSpPr>
            <a:xfrm>
              <a:off x="700824" y="1755888"/>
              <a:ext cx="960570" cy="838497"/>
              <a:chOff x="2774178" y="1278935"/>
              <a:chExt cx="960570" cy="838497"/>
            </a:xfrm>
          </p:grpSpPr>
          <p:grpSp>
            <p:nvGrpSpPr>
              <p:cNvPr id="12" name="Group 11">
                <a:extLst>
                  <a:ext uri="{FF2B5EF4-FFF2-40B4-BE49-F238E27FC236}">
                    <a16:creationId xmlns:a16="http://schemas.microsoft.com/office/drawing/2014/main" id="{7D963235-03A4-0010-5071-F6D82149DAFE}"/>
                  </a:ext>
                </a:extLst>
              </p:cNvPr>
              <p:cNvGrpSpPr/>
              <p:nvPr/>
            </p:nvGrpSpPr>
            <p:grpSpPr>
              <a:xfrm>
                <a:off x="2774178" y="1278935"/>
                <a:ext cx="960570" cy="838497"/>
                <a:chOff x="2134157" y="-2118042"/>
                <a:chExt cx="960570" cy="838497"/>
              </a:xfrm>
            </p:grpSpPr>
            <p:sp>
              <p:nvSpPr>
                <p:cNvPr id="26" name="data_2">
                  <a:extLst>
                    <a:ext uri="{FF2B5EF4-FFF2-40B4-BE49-F238E27FC236}">
                      <a16:creationId xmlns:a16="http://schemas.microsoft.com/office/drawing/2014/main" id="{EAA190C2-707A-002B-30E6-DEEE25C7E7C6}"/>
                    </a:ext>
                  </a:extLst>
                </p:cNvPr>
                <p:cNvSpPr>
                  <a:spLocks noChangeAspect="1" noEditPoints="1"/>
                </p:cNvSpPr>
                <p:nvPr/>
              </p:nvSpPr>
              <p:spPr bwMode="auto">
                <a:xfrm>
                  <a:off x="2134157" y="-1905770"/>
                  <a:ext cx="737992" cy="626225"/>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r>
                    <a:rPr lang="en-US" sz="1800"/>
                    <a:t> </a:t>
                  </a:r>
                </a:p>
              </p:txBody>
            </p:sp>
            <p:sp>
              <p:nvSpPr>
                <p:cNvPr id="32" name="Oval 31">
                  <a:extLst>
                    <a:ext uri="{FF2B5EF4-FFF2-40B4-BE49-F238E27FC236}">
                      <a16:creationId xmlns:a16="http://schemas.microsoft.com/office/drawing/2014/main" id="{D8674523-E754-D18E-BF55-400C93ED24CC}"/>
                    </a:ext>
                  </a:extLst>
                </p:cNvPr>
                <p:cNvSpPr/>
                <p:nvPr/>
              </p:nvSpPr>
              <p:spPr bwMode="auto">
                <a:xfrm>
                  <a:off x="2616738" y="-2118042"/>
                  <a:ext cx="477989" cy="477989"/>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lock">
                  <a:extLst>
                    <a:ext uri="{FF2B5EF4-FFF2-40B4-BE49-F238E27FC236}">
                      <a16:creationId xmlns:a16="http://schemas.microsoft.com/office/drawing/2014/main" id="{B6B8D54B-FC4F-FF1D-816B-0F01142A0E4A}"/>
                    </a:ext>
                  </a:extLst>
                </p:cNvPr>
                <p:cNvSpPr>
                  <a:spLocks noChangeAspect="1" noEditPoints="1"/>
                </p:cNvSpPr>
                <p:nvPr/>
              </p:nvSpPr>
              <p:spPr bwMode="auto">
                <a:xfrm>
                  <a:off x="2746383" y="-2041469"/>
                  <a:ext cx="218049" cy="2907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sp>
            <p:nvSpPr>
              <p:cNvPr id="31" name="Rectangle 30">
                <a:extLst>
                  <a:ext uri="{FF2B5EF4-FFF2-40B4-BE49-F238E27FC236}">
                    <a16:creationId xmlns:a16="http://schemas.microsoft.com/office/drawing/2014/main" id="{8BF1CDEB-0DB3-F1D5-527C-54A3D51F6436}"/>
                  </a:ext>
                </a:extLst>
              </p:cNvPr>
              <p:cNvSpPr/>
              <p:nvPr/>
            </p:nvSpPr>
            <p:spPr bwMode="auto">
              <a:xfrm>
                <a:off x="3386403" y="1491207"/>
                <a:ext cx="218698" cy="155015"/>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5B9E5C34-094E-105A-C3A3-0A032E852FA5}"/>
              </a:ext>
            </a:extLst>
          </p:cNvPr>
          <p:cNvGrpSpPr/>
          <p:nvPr/>
        </p:nvGrpSpPr>
        <p:grpSpPr>
          <a:xfrm>
            <a:off x="8484381" y="2103743"/>
            <a:ext cx="3315752" cy="3276993"/>
            <a:chOff x="8456646" y="1752171"/>
            <a:chExt cx="3316223" cy="3277457"/>
          </a:xfrm>
        </p:grpSpPr>
        <p:sp>
          <p:nvSpPr>
            <p:cNvPr id="9" name="TextBox 8">
              <a:extLst>
                <a:ext uri="{FF2B5EF4-FFF2-40B4-BE49-F238E27FC236}">
                  <a16:creationId xmlns:a16="http://schemas.microsoft.com/office/drawing/2014/main" id="{B7E3C737-077E-4C06-E67E-B276928E00CB}"/>
                </a:ext>
              </a:extLst>
            </p:cNvPr>
            <p:cNvSpPr txBox="1"/>
            <p:nvPr/>
          </p:nvSpPr>
          <p:spPr>
            <a:xfrm>
              <a:off x="8456646" y="2770268"/>
              <a:ext cx="3316223" cy="2259360"/>
            </a:xfrm>
            <a:prstGeom prst="rect">
              <a:avLst/>
            </a:prstGeom>
            <a:noFill/>
          </p:spPr>
          <p:txBody>
            <a:bodyPr wrap="square" lIns="182854" tIns="146284" rIns="182854" bIns="146284" rtlCol="0">
              <a:spAutoFit/>
            </a:bodyPr>
            <a:lstStyle/>
            <a:p>
              <a:pPr>
                <a:lnSpc>
                  <a:spcPct val="90000"/>
                </a:lnSpc>
                <a:spcAft>
                  <a:spcPts val="600"/>
                </a:spcAft>
              </a:pPr>
              <a:r>
                <a:rPr lang="en-US" sz="2400" spc="-50">
                  <a:solidFill>
                    <a:schemeClr val="accent3"/>
                  </a:solidFill>
                  <a:latin typeface="+mj-lt"/>
                  <a:cs typeface="Segoe UI Semibold" panose="020B0702040204020203" pitchFamily="34" charset="0"/>
                </a:rPr>
                <a:t>In use</a:t>
              </a:r>
            </a:p>
            <a:p>
              <a:pPr>
                <a:lnSpc>
                  <a:spcPct val="90000"/>
                </a:lnSpc>
                <a:spcAft>
                  <a:spcPts val="600"/>
                </a:spcAft>
              </a:pPr>
              <a:r>
                <a:rPr lang="en-US" sz="1800">
                  <a:cs typeface="Segoe UI Semilight" panose="020B0402040204020203" pitchFamily="34" charset="0"/>
                </a:rPr>
                <a:t>Protect/Encrypt data </a:t>
              </a:r>
              <a:br>
                <a:rPr lang="en-US" sz="1800">
                  <a:cs typeface="Segoe UI Semilight" panose="020B0402040204020203" pitchFamily="34" charset="0"/>
                </a:rPr>
              </a:br>
              <a:r>
                <a:rPr lang="en-US" sz="1800">
                  <a:cs typeface="Segoe UI Semilight" panose="020B0402040204020203" pitchFamily="34" charset="0"/>
                </a:rPr>
                <a:t>that is in use during computation</a:t>
              </a:r>
            </a:p>
            <a:p>
              <a:pPr>
                <a:lnSpc>
                  <a:spcPct val="90000"/>
                </a:lnSpc>
                <a:spcBef>
                  <a:spcPts val="600"/>
                </a:spcBef>
                <a:spcAft>
                  <a:spcPts val="600"/>
                </a:spcAft>
              </a:pPr>
              <a:endParaRPr lang="en-US" sz="1800" b="1">
                <a:solidFill>
                  <a:schemeClr val="accent3"/>
                </a:solidFill>
                <a:cs typeface="Segoe UI Semilight" panose="020B0402040204020203" pitchFamily="34" charset="0"/>
              </a:endParaRPr>
            </a:p>
            <a:p>
              <a:pPr>
                <a:lnSpc>
                  <a:spcPct val="90000"/>
                </a:lnSpc>
                <a:spcBef>
                  <a:spcPts val="600"/>
                </a:spcBef>
                <a:spcAft>
                  <a:spcPts val="600"/>
                </a:spcAft>
              </a:pPr>
              <a:r>
                <a:rPr lang="en-US" sz="1800" b="1">
                  <a:solidFill>
                    <a:schemeClr val="accent3"/>
                  </a:solidFill>
                  <a:cs typeface="Segoe UI Semilight" panose="020B0402040204020203" pitchFamily="34" charset="0"/>
                </a:rPr>
                <a:t>Always Encrypted</a:t>
              </a:r>
            </a:p>
          </p:txBody>
        </p:sp>
        <p:grpSp>
          <p:nvGrpSpPr>
            <p:cNvPr id="36" name="Group 35">
              <a:extLst>
                <a:ext uri="{FF2B5EF4-FFF2-40B4-BE49-F238E27FC236}">
                  <a16:creationId xmlns:a16="http://schemas.microsoft.com/office/drawing/2014/main" id="{E45FF9D7-538F-826C-6C24-B6055CECBB7A}"/>
                </a:ext>
              </a:extLst>
            </p:cNvPr>
            <p:cNvGrpSpPr/>
            <p:nvPr/>
          </p:nvGrpSpPr>
          <p:grpSpPr>
            <a:xfrm>
              <a:off x="8630162" y="1752171"/>
              <a:ext cx="954661" cy="845931"/>
              <a:chOff x="10549512" y="1278935"/>
              <a:chExt cx="954661" cy="845931"/>
            </a:xfrm>
          </p:grpSpPr>
          <p:grpSp>
            <p:nvGrpSpPr>
              <p:cNvPr id="13" name="Group 12">
                <a:extLst>
                  <a:ext uri="{FF2B5EF4-FFF2-40B4-BE49-F238E27FC236}">
                    <a16:creationId xmlns:a16="http://schemas.microsoft.com/office/drawing/2014/main" id="{2E1414B6-C91F-8E4C-4C2F-B31CFE80F47D}"/>
                  </a:ext>
                </a:extLst>
              </p:cNvPr>
              <p:cNvGrpSpPr/>
              <p:nvPr/>
            </p:nvGrpSpPr>
            <p:grpSpPr>
              <a:xfrm>
                <a:off x="10549512" y="1278935"/>
                <a:ext cx="954661" cy="845931"/>
                <a:chOff x="9538678" y="-2147357"/>
                <a:chExt cx="954661" cy="845931"/>
              </a:xfrm>
            </p:grpSpPr>
            <p:sp>
              <p:nvSpPr>
                <p:cNvPr id="27" name="chip">
                  <a:extLst>
                    <a:ext uri="{FF2B5EF4-FFF2-40B4-BE49-F238E27FC236}">
                      <a16:creationId xmlns:a16="http://schemas.microsoft.com/office/drawing/2014/main" id="{7F72FEA2-ECAA-A78C-80D3-F7C58698B3D2}"/>
                    </a:ext>
                  </a:extLst>
                </p:cNvPr>
                <p:cNvSpPr>
                  <a:spLocks noChangeAspect="1" noEditPoints="1"/>
                </p:cNvSpPr>
                <p:nvPr/>
              </p:nvSpPr>
              <p:spPr bwMode="auto">
                <a:xfrm>
                  <a:off x="9538678" y="-2031877"/>
                  <a:ext cx="715666" cy="73045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4" name="Oval 33">
                  <a:extLst>
                    <a:ext uri="{FF2B5EF4-FFF2-40B4-BE49-F238E27FC236}">
                      <a16:creationId xmlns:a16="http://schemas.microsoft.com/office/drawing/2014/main" id="{E07EB3C7-63AE-93B1-8B4A-C1B49204536A}"/>
                    </a:ext>
                  </a:extLst>
                </p:cNvPr>
                <p:cNvSpPr/>
                <p:nvPr/>
              </p:nvSpPr>
              <p:spPr bwMode="auto">
                <a:xfrm>
                  <a:off x="10015350" y="-2147357"/>
                  <a:ext cx="477989" cy="477989"/>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lock">
                  <a:extLst>
                    <a:ext uri="{FF2B5EF4-FFF2-40B4-BE49-F238E27FC236}">
                      <a16:creationId xmlns:a16="http://schemas.microsoft.com/office/drawing/2014/main" id="{A7816033-578B-5AD7-CEDB-2BB831C2F3BA}"/>
                    </a:ext>
                  </a:extLst>
                </p:cNvPr>
                <p:cNvSpPr>
                  <a:spLocks noChangeAspect="1" noEditPoints="1"/>
                </p:cNvSpPr>
                <p:nvPr/>
              </p:nvSpPr>
              <p:spPr bwMode="auto">
                <a:xfrm>
                  <a:off x="10144995" y="-2071648"/>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sp>
            <p:nvSpPr>
              <p:cNvPr id="54" name="Rectangle 53">
                <a:extLst>
                  <a:ext uri="{FF2B5EF4-FFF2-40B4-BE49-F238E27FC236}">
                    <a16:creationId xmlns:a16="http://schemas.microsoft.com/office/drawing/2014/main" id="{93F4C34C-0938-79AC-E24F-5963936E4462}"/>
                  </a:ext>
                </a:extLst>
              </p:cNvPr>
              <p:cNvSpPr/>
              <p:nvPr/>
            </p:nvSpPr>
            <p:spPr bwMode="auto">
              <a:xfrm>
                <a:off x="11155829" y="1491207"/>
                <a:ext cx="218698" cy="155015"/>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7DF0D681-F250-0D7D-63FF-26AE0ADFE6D7}"/>
              </a:ext>
            </a:extLst>
          </p:cNvPr>
          <p:cNvGrpSpPr/>
          <p:nvPr/>
        </p:nvGrpSpPr>
        <p:grpSpPr>
          <a:xfrm>
            <a:off x="4401534" y="2340984"/>
            <a:ext cx="3503347" cy="3125129"/>
            <a:chOff x="4308908" y="1904056"/>
            <a:chExt cx="3503844" cy="3125572"/>
          </a:xfrm>
        </p:grpSpPr>
        <p:sp>
          <p:nvSpPr>
            <p:cNvPr id="8" name="TextBox 7">
              <a:extLst>
                <a:ext uri="{FF2B5EF4-FFF2-40B4-BE49-F238E27FC236}">
                  <a16:creationId xmlns:a16="http://schemas.microsoft.com/office/drawing/2014/main" id="{5EE7D0EE-AF60-87C4-D5A9-CF93A13B3EC0}"/>
                </a:ext>
              </a:extLst>
            </p:cNvPr>
            <p:cNvSpPr txBox="1"/>
            <p:nvPr/>
          </p:nvSpPr>
          <p:spPr>
            <a:xfrm>
              <a:off x="4308908" y="2770268"/>
              <a:ext cx="3503844" cy="2259360"/>
            </a:xfrm>
            <a:prstGeom prst="rect">
              <a:avLst/>
            </a:prstGeom>
            <a:noFill/>
          </p:spPr>
          <p:txBody>
            <a:bodyPr wrap="square" lIns="182854" tIns="146284" rIns="182854" bIns="146284" rtlCol="0">
              <a:spAutoFit/>
            </a:bodyPr>
            <a:lstStyle/>
            <a:p>
              <a:pPr>
                <a:lnSpc>
                  <a:spcPct val="90000"/>
                </a:lnSpc>
                <a:spcAft>
                  <a:spcPts val="600"/>
                </a:spcAft>
              </a:pPr>
              <a:r>
                <a:rPr lang="en-US" sz="2400" spc="-50" dirty="0">
                  <a:solidFill>
                    <a:schemeClr val="accent3"/>
                  </a:solidFill>
                  <a:latin typeface="+mj-lt"/>
                  <a:cs typeface="Segoe UI Semibold" panose="020B0702040204020203" pitchFamily="34" charset="0"/>
                </a:rPr>
                <a:t>In transit</a:t>
              </a:r>
            </a:p>
            <a:p>
              <a:pPr>
                <a:lnSpc>
                  <a:spcPct val="90000"/>
                </a:lnSpc>
                <a:spcAft>
                  <a:spcPts val="600"/>
                </a:spcAft>
              </a:pPr>
              <a:r>
                <a:rPr lang="en-US" sz="1800" dirty="0">
                  <a:cs typeface="Segoe UI Semilight" panose="020B0402040204020203" pitchFamily="34" charset="0"/>
                </a:rPr>
                <a:t>Encrypt data that is flowing between applications and the database</a:t>
              </a:r>
            </a:p>
            <a:p>
              <a:pPr>
                <a:lnSpc>
                  <a:spcPct val="90000"/>
                </a:lnSpc>
                <a:spcBef>
                  <a:spcPts val="600"/>
                </a:spcBef>
                <a:spcAft>
                  <a:spcPts val="600"/>
                </a:spcAft>
              </a:pPr>
              <a:endParaRPr lang="en-US" sz="1800" dirty="0">
                <a:cs typeface="Segoe UI Semilight" panose="020B0402040204020203" pitchFamily="34" charset="0"/>
              </a:endParaRPr>
            </a:p>
            <a:p>
              <a:pPr>
                <a:lnSpc>
                  <a:spcPct val="90000"/>
                </a:lnSpc>
                <a:spcBef>
                  <a:spcPts val="600"/>
                </a:spcBef>
                <a:spcAft>
                  <a:spcPts val="600"/>
                </a:spcAft>
              </a:pPr>
              <a:r>
                <a:rPr lang="en-US" sz="1800" dirty="0">
                  <a:cs typeface="Segoe UI Semilight" panose="020B0402040204020203" pitchFamily="34" charset="0"/>
                </a:rPr>
                <a:t>TLS</a:t>
              </a:r>
              <a:endParaRPr lang="en-US" sz="2400" dirty="0">
                <a:cs typeface="Segoe UI Semilight" panose="020B0402040204020203" pitchFamily="34" charset="0"/>
              </a:endParaRPr>
            </a:p>
          </p:txBody>
        </p:sp>
        <p:grpSp>
          <p:nvGrpSpPr>
            <p:cNvPr id="18" name="Group 17">
              <a:extLst>
                <a:ext uri="{FF2B5EF4-FFF2-40B4-BE49-F238E27FC236}">
                  <a16:creationId xmlns:a16="http://schemas.microsoft.com/office/drawing/2014/main" id="{413F1E3F-1005-B99A-5B26-C8A56D6132CB}"/>
                </a:ext>
              </a:extLst>
            </p:cNvPr>
            <p:cNvGrpSpPr/>
            <p:nvPr/>
          </p:nvGrpSpPr>
          <p:grpSpPr>
            <a:xfrm>
              <a:off x="4561058" y="1904056"/>
              <a:ext cx="1435642" cy="542161"/>
              <a:chOff x="4561058" y="1904056"/>
              <a:chExt cx="1435642" cy="542161"/>
            </a:xfrm>
          </p:grpSpPr>
          <p:sp>
            <p:nvSpPr>
              <p:cNvPr id="25" name="server">
                <a:extLst>
                  <a:ext uri="{FF2B5EF4-FFF2-40B4-BE49-F238E27FC236}">
                    <a16:creationId xmlns:a16="http://schemas.microsoft.com/office/drawing/2014/main" id="{8D56D540-6093-B1B8-DAF6-B77C48DA3FBB}"/>
                  </a:ext>
                </a:extLst>
              </p:cNvPr>
              <p:cNvSpPr>
                <a:spLocks noChangeAspect="1" noEditPoints="1"/>
              </p:cNvSpPr>
              <p:nvPr/>
            </p:nvSpPr>
            <p:spPr bwMode="auto">
              <a:xfrm>
                <a:off x="4561058" y="1904056"/>
                <a:ext cx="286384" cy="54216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7" name="server">
                <a:extLst>
                  <a:ext uri="{FF2B5EF4-FFF2-40B4-BE49-F238E27FC236}">
                    <a16:creationId xmlns:a16="http://schemas.microsoft.com/office/drawing/2014/main" id="{CD9E30FF-597A-D5C2-E43A-5AE001CF239C}"/>
                  </a:ext>
                </a:extLst>
              </p:cNvPr>
              <p:cNvSpPr>
                <a:spLocks noChangeAspect="1" noEditPoints="1"/>
              </p:cNvSpPr>
              <p:nvPr/>
            </p:nvSpPr>
            <p:spPr bwMode="auto">
              <a:xfrm>
                <a:off x="5710316" y="1904056"/>
                <a:ext cx="286384" cy="54216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nvGrpSpPr>
              <p:cNvPr id="17" name="Group 16">
                <a:extLst>
                  <a:ext uri="{FF2B5EF4-FFF2-40B4-BE49-F238E27FC236}">
                    <a16:creationId xmlns:a16="http://schemas.microsoft.com/office/drawing/2014/main" id="{DC08C4C4-43E1-CA4E-33A5-804F7CD9CADC}"/>
                  </a:ext>
                </a:extLst>
              </p:cNvPr>
              <p:cNvGrpSpPr/>
              <p:nvPr/>
            </p:nvGrpSpPr>
            <p:grpSpPr>
              <a:xfrm>
                <a:off x="4880038" y="2005018"/>
                <a:ext cx="763842" cy="340236"/>
                <a:chOff x="4880038" y="1946497"/>
                <a:chExt cx="763842" cy="340236"/>
              </a:xfrm>
            </p:grpSpPr>
            <p:cxnSp>
              <p:nvCxnSpPr>
                <p:cNvPr id="40" name="Straight Connector 39">
                  <a:extLst>
                    <a:ext uri="{FF2B5EF4-FFF2-40B4-BE49-F238E27FC236}">
                      <a16:creationId xmlns:a16="http://schemas.microsoft.com/office/drawing/2014/main" id="{620FBDAE-0B19-51C7-037E-F4DAFECC4112}"/>
                    </a:ext>
                  </a:extLst>
                </p:cNvPr>
                <p:cNvCxnSpPr>
                  <a:cxnSpLocks/>
                </p:cNvCxnSpPr>
                <p:nvPr/>
              </p:nvCxnSpPr>
              <p:spPr>
                <a:xfrm flipH="1">
                  <a:off x="4880038" y="2119458"/>
                  <a:ext cx="763842" cy="0"/>
                </a:xfrm>
                <a:prstGeom prst="line">
                  <a:avLst/>
                </a:prstGeom>
                <a:ln w="19050">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FA5D54-48EA-D245-DDCD-315855E8B7B8}"/>
                    </a:ext>
                  </a:extLst>
                </p:cNvPr>
                <p:cNvSpPr/>
                <p:nvPr/>
              </p:nvSpPr>
              <p:spPr bwMode="auto">
                <a:xfrm>
                  <a:off x="5091841" y="1946497"/>
                  <a:ext cx="340236" cy="340236"/>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a:extLst>
                    <a:ext uri="{FF2B5EF4-FFF2-40B4-BE49-F238E27FC236}">
                      <a16:creationId xmlns:a16="http://schemas.microsoft.com/office/drawing/2014/main" id="{5D5782FF-4CC3-7BA3-652D-B9DAF5A2E958}"/>
                    </a:ext>
                  </a:extLst>
                </p:cNvPr>
                <p:cNvSpPr>
                  <a:spLocks noChangeAspect="1" noEditPoints="1"/>
                </p:cNvSpPr>
                <p:nvPr/>
              </p:nvSpPr>
              <p:spPr bwMode="auto">
                <a:xfrm>
                  <a:off x="5184124" y="2000387"/>
                  <a:ext cx="155670" cy="20754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7" name="Rectangle 56">
                  <a:extLst>
                    <a:ext uri="{FF2B5EF4-FFF2-40B4-BE49-F238E27FC236}">
                      <a16:creationId xmlns:a16="http://schemas.microsoft.com/office/drawing/2014/main" id="{EB75B1DA-5B57-024B-3929-B5EFC0A1A33B}"/>
                    </a:ext>
                  </a:extLst>
                </p:cNvPr>
                <p:cNvSpPr/>
                <p:nvPr/>
              </p:nvSpPr>
              <p:spPr bwMode="auto">
                <a:xfrm>
                  <a:off x="5184124" y="2098448"/>
                  <a:ext cx="155670" cy="109940"/>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 name="Rectangle 5">
            <a:extLst>
              <a:ext uri="{FF2B5EF4-FFF2-40B4-BE49-F238E27FC236}">
                <a16:creationId xmlns:a16="http://schemas.microsoft.com/office/drawing/2014/main" id="{66DDC41E-9065-39A3-0C60-F74B12DE33D6}"/>
              </a:ext>
            </a:extLst>
          </p:cNvPr>
          <p:cNvSpPr/>
          <p:nvPr/>
        </p:nvSpPr>
        <p:spPr bwMode="auto">
          <a:xfrm>
            <a:off x="96270" y="1336023"/>
            <a:ext cx="8116362" cy="58000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800">
                <a:gradFill>
                  <a:gsLst>
                    <a:gs pos="40075">
                      <a:srgbClr val="FFFFFF"/>
                    </a:gs>
                    <a:gs pos="30000">
                      <a:srgbClr val="FFFFFF"/>
                    </a:gs>
                  </a:gsLst>
                  <a:lin ang="5400000" scaled="0"/>
                </a:gradFill>
              </a:rPr>
              <a:t>Existing </a:t>
            </a:r>
          </a:p>
        </p:txBody>
      </p:sp>
      <p:sp>
        <p:nvSpPr>
          <p:cNvPr id="14" name="Rectangle 13">
            <a:extLst>
              <a:ext uri="{FF2B5EF4-FFF2-40B4-BE49-F238E27FC236}">
                <a16:creationId xmlns:a16="http://schemas.microsoft.com/office/drawing/2014/main" id="{B20B2B47-BC4A-2FA6-512A-0644099B3CA9}"/>
              </a:ext>
            </a:extLst>
          </p:cNvPr>
          <p:cNvSpPr/>
          <p:nvPr/>
        </p:nvSpPr>
        <p:spPr bwMode="auto">
          <a:xfrm>
            <a:off x="8269045" y="1336023"/>
            <a:ext cx="3826685" cy="58000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800">
                <a:gradFill>
                  <a:gsLst>
                    <a:gs pos="40075">
                      <a:srgbClr val="FFFFFF"/>
                    </a:gs>
                    <a:gs pos="30000">
                      <a:srgbClr val="FFFFFF"/>
                    </a:gs>
                  </a:gsLst>
                  <a:lin ang="5400000" scaled="0"/>
                </a:gradFill>
              </a:rPr>
              <a:t>New</a:t>
            </a:r>
          </a:p>
        </p:txBody>
      </p:sp>
    </p:spTree>
    <p:extLst>
      <p:ext uri="{BB962C8B-B14F-4D97-AF65-F5344CB8AC3E}">
        <p14:creationId xmlns:p14="http://schemas.microsoft.com/office/powerpoint/2010/main" val="10100422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365125"/>
            <a:ext cx="10767410" cy="1325563"/>
          </a:xfrm>
        </p:spPr>
        <p:txBody>
          <a:bodyPr/>
          <a:lstStyle/>
          <a:p>
            <a:r>
              <a:rPr lang="en-US" dirty="0"/>
              <a:t>Always Encrypted with secure enclaves</a:t>
            </a:r>
          </a:p>
        </p:txBody>
      </p:sp>
      <p:sp>
        <p:nvSpPr>
          <p:cNvPr id="6" name="Text Placeholder 5"/>
          <p:cNvSpPr>
            <a:spLocks noGrp="1"/>
          </p:cNvSpPr>
          <p:nvPr>
            <p:ph type="body" sz="quarter" idx="10"/>
          </p:nvPr>
        </p:nvSpPr>
        <p:spPr>
          <a:xfrm>
            <a:off x="586390" y="1690688"/>
            <a:ext cx="5509610" cy="4538678"/>
          </a:xfrm>
        </p:spPr>
        <p:txBody>
          <a:bodyPr/>
          <a:lstStyle/>
          <a:p>
            <a:r>
              <a:rPr lang="en-US" dirty="0"/>
              <a:t>Always Encrypted</a:t>
            </a:r>
          </a:p>
          <a:p>
            <a:pPr marL="571500" lvl="1" indent="-342900">
              <a:buFont typeface="Arial" panose="020B0604020202020204" pitchFamily="34" charset="0"/>
              <a:buChar char="•"/>
            </a:pPr>
            <a:r>
              <a:rPr lang="en-US" dirty="0"/>
              <a:t>Introduced in SQL Server 2016</a:t>
            </a:r>
          </a:p>
          <a:p>
            <a:pPr marL="571500" lvl="1" indent="-342900">
              <a:buFont typeface="Arial" panose="020B0604020202020204" pitchFamily="34" charset="0"/>
              <a:buChar char="•"/>
            </a:pPr>
            <a:r>
              <a:rPr lang="en-US" dirty="0"/>
              <a:t>Protect sensitive data from DBAs, admins, etc.</a:t>
            </a:r>
          </a:p>
          <a:p>
            <a:pPr marL="571500" lvl="1" indent="-342900">
              <a:buFont typeface="Arial" panose="020B0604020202020204" pitchFamily="34" charset="0"/>
              <a:buChar char="•"/>
            </a:pPr>
            <a:r>
              <a:rPr lang="en-US" dirty="0"/>
              <a:t>Data and keys never in clear text in SQL</a:t>
            </a:r>
          </a:p>
          <a:p>
            <a:pPr marL="571500" lvl="1" indent="-342900">
              <a:buFont typeface="Arial" panose="020B0604020202020204" pitchFamily="34" charset="0"/>
              <a:buChar char="•"/>
            </a:pPr>
            <a:r>
              <a:rPr lang="en-US" dirty="0"/>
              <a:t>Queries severely restricted</a:t>
            </a:r>
          </a:p>
          <a:p>
            <a:pPr marL="571500" lvl="1" indent="-342900">
              <a:buFont typeface="Arial" panose="020B0604020202020204" pitchFamily="34" charset="0"/>
              <a:buChar char="•"/>
            </a:pPr>
            <a:r>
              <a:rPr lang="en-US" dirty="0"/>
              <a:t>Only equality comparison </a:t>
            </a:r>
            <a:br>
              <a:rPr lang="en-US" dirty="0"/>
            </a:br>
            <a:r>
              <a:rPr lang="en-US" dirty="0"/>
              <a:t>(Name = ‘Bill Gates’)</a:t>
            </a:r>
          </a:p>
          <a:p>
            <a:pPr marL="571500" lvl="1" indent="-342900">
              <a:buFont typeface="Arial" panose="020B0604020202020204" pitchFamily="34" charset="0"/>
              <a:buChar char="•"/>
            </a:pPr>
            <a:r>
              <a:rPr lang="en-US" dirty="0"/>
              <a:t>Data must be moved out to…</a:t>
            </a:r>
          </a:p>
          <a:p>
            <a:pPr marL="800100" lvl="2" indent="-342900">
              <a:buFont typeface="Arial" panose="020B0604020202020204" pitchFamily="34" charset="0"/>
              <a:buChar char="•"/>
            </a:pPr>
            <a:r>
              <a:rPr lang="en-US" dirty="0"/>
              <a:t>Rotate keys</a:t>
            </a:r>
          </a:p>
          <a:p>
            <a:pPr marL="800100" lvl="2" indent="-342900">
              <a:buFont typeface="Arial" panose="020B0604020202020204" pitchFamily="34" charset="0"/>
              <a:buChar char="•"/>
            </a:pPr>
            <a:r>
              <a:rPr lang="en-US" dirty="0"/>
              <a:t>Name LIKE ‘Bill G%’</a:t>
            </a:r>
          </a:p>
        </p:txBody>
      </p:sp>
      <p:sp>
        <p:nvSpPr>
          <p:cNvPr id="4" name="Text Placeholder 5">
            <a:extLst>
              <a:ext uri="{FF2B5EF4-FFF2-40B4-BE49-F238E27FC236}">
                <a16:creationId xmlns:a16="http://schemas.microsoft.com/office/drawing/2014/main" id="{5B1F2AE4-4C29-48AF-86E4-E9CDEC7EBB00}"/>
              </a:ext>
            </a:extLst>
          </p:cNvPr>
          <p:cNvSpPr txBox="1">
            <a:spLocks/>
          </p:cNvSpPr>
          <p:nvPr/>
        </p:nvSpPr>
        <p:spPr>
          <a:xfrm>
            <a:off x="6096000" y="1690688"/>
            <a:ext cx="5901559" cy="387388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Always Encrypted with secure enclaves</a:t>
            </a:r>
          </a:p>
          <a:p>
            <a:pPr marL="571500" lvl="1" indent="-342900">
              <a:buFont typeface="Arial" panose="020B0604020202020204" pitchFamily="34" charset="0"/>
              <a:buChar char="•"/>
            </a:pPr>
            <a:r>
              <a:rPr lang="en-US" dirty="0"/>
              <a:t>Computations on server side</a:t>
            </a:r>
          </a:p>
          <a:p>
            <a:pPr marL="571500" lvl="1" indent="-342900">
              <a:buFont typeface="Arial" panose="020B0604020202020204" pitchFamily="34" charset="0"/>
              <a:buChar char="•"/>
            </a:pPr>
            <a:r>
              <a:rPr lang="en-US" dirty="0"/>
              <a:t>Computations inside a secure enclave</a:t>
            </a:r>
          </a:p>
          <a:p>
            <a:pPr marL="571500" lvl="1" indent="-342900">
              <a:buFont typeface="Arial" panose="020B0604020202020204" pitchFamily="34" charset="0"/>
              <a:buChar char="•"/>
            </a:pPr>
            <a:r>
              <a:rPr lang="en-US" dirty="0"/>
              <a:t>Secure Enclave – protected region in memory</a:t>
            </a:r>
          </a:p>
          <a:p>
            <a:pPr marL="571500" lvl="1" indent="-342900">
              <a:buFont typeface="Arial" panose="020B0604020202020204" pitchFamily="34" charset="0"/>
              <a:buChar char="•"/>
            </a:pPr>
            <a:r>
              <a:rPr lang="en-US" dirty="0"/>
              <a:t>Cannot be view, even with a debugger</a:t>
            </a:r>
          </a:p>
          <a:p>
            <a:pPr marL="571500" lvl="1" indent="-342900">
              <a:buFont typeface="Arial" panose="020B0604020202020204" pitchFamily="34" charset="0"/>
              <a:buChar char="•"/>
            </a:pPr>
            <a:r>
              <a:rPr lang="en-US" dirty="0"/>
              <a:t>In-place encryption</a:t>
            </a:r>
          </a:p>
          <a:p>
            <a:pPr marL="571500" lvl="1" indent="-342900">
              <a:buFont typeface="Arial" panose="020B0604020202020204" pitchFamily="34" charset="0"/>
              <a:buChar char="•"/>
            </a:pPr>
            <a:r>
              <a:rPr lang="en-US" dirty="0"/>
              <a:t>Range and pattern operations</a:t>
            </a:r>
          </a:p>
          <a:p>
            <a:pPr marL="800100" lvl="2" indent="-342900">
              <a:buFont typeface="Arial" panose="020B0604020202020204" pitchFamily="34" charset="0"/>
              <a:buChar char="•"/>
            </a:pPr>
            <a:r>
              <a:rPr lang="en-US" dirty="0"/>
              <a:t>Salary &gt; 1,000,000</a:t>
            </a:r>
          </a:p>
          <a:p>
            <a:pPr marL="800100" lvl="2" indent="-342900">
              <a:buFont typeface="Arial" panose="020B0604020202020204" pitchFamily="34" charset="0"/>
              <a:buChar char="•"/>
            </a:pPr>
            <a:r>
              <a:rPr lang="en-US" dirty="0"/>
              <a:t>Name LIKE ‘Bill G%’</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3E0BB3E-6C20-86BB-A1F3-20EFD68C771F}"/>
              </a:ext>
            </a:extLst>
          </p:cNvPr>
          <p:cNvGraphicFramePr>
            <a:graphicFrameLocks noGrp="1"/>
          </p:cNvGraphicFramePr>
          <p:nvPr>
            <p:extLst>
              <p:ext uri="{D42A27DB-BD31-4B8C-83A1-F6EECF244321}">
                <p14:modId xmlns:p14="http://schemas.microsoft.com/office/powerpoint/2010/main" val="3164635791"/>
              </p:ext>
            </p:extLst>
          </p:nvPr>
        </p:nvGraphicFramePr>
        <p:xfrm>
          <a:off x="672353" y="1435099"/>
          <a:ext cx="10763026" cy="4086372"/>
        </p:xfrm>
        <a:graphic>
          <a:graphicData uri="http://schemas.openxmlformats.org/drawingml/2006/table">
            <a:tbl>
              <a:tblPr/>
              <a:tblGrid>
                <a:gridCol w="3759798">
                  <a:extLst>
                    <a:ext uri="{9D8B030D-6E8A-4147-A177-3AD203B41FA5}">
                      <a16:colId xmlns:a16="http://schemas.microsoft.com/office/drawing/2014/main" val="592636148"/>
                    </a:ext>
                  </a:extLst>
                </a:gridCol>
                <a:gridCol w="1134931">
                  <a:extLst>
                    <a:ext uri="{9D8B030D-6E8A-4147-A177-3AD203B41FA5}">
                      <a16:colId xmlns:a16="http://schemas.microsoft.com/office/drawing/2014/main" val="1544758452"/>
                    </a:ext>
                  </a:extLst>
                </a:gridCol>
                <a:gridCol w="1882589">
                  <a:extLst>
                    <a:ext uri="{9D8B030D-6E8A-4147-A177-3AD203B41FA5}">
                      <a16:colId xmlns:a16="http://schemas.microsoft.com/office/drawing/2014/main" val="3560078945"/>
                    </a:ext>
                  </a:extLst>
                </a:gridCol>
                <a:gridCol w="3985708">
                  <a:extLst>
                    <a:ext uri="{9D8B030D-6E8A-4147-A177-3AD203B41FA5}">
                      <a16:colId xmlns:a16="http://schemas.microsoft.com/office/drawing/2014/main" val="530087790"/>
                    </a:ext>
                  </a:extLst>
                </a:gridCol>
              </a:tblGrid>
              <a:tr h="429844">
                <a:tc>
                  <a:txBody>
                    <a:bodyPr/>
                    <a:lstStyle/>
                    <a:p>
                      <a:pPr algn="l" fontAlgn="t"/>
                      <a:r>
                        <a:rPr lang="en-GB" sz="1400">
                          <a:effectLst/>
                        </a:rPr>
                        <a:t>Operation</a:t>
                      </a:r>
                    </a:p>
                  </a:txBody>
                  <a:tcPr marL="10753" marR="10753" marT="5376" marB="5376">
                    <a:lnL>
                      <a:noFill/>
                    </a:lnL>
                    <a:lnR>
                      <a:noFill/>
                    </a:lnR>
                    <a:lnT>
                      <a:noFill/>
                    </a:lnT>
                    <a:lnB>
                      <a:noFill/>
                    </a:lnB>
                    <a:noFill/>
                  </a:tcPr>
                </a:tc>
                <a:tc>
                  <a:txBody>
                    <a:bodyPr/>
                    <a:lstStyle/>
                    <a:p>
                      <a:pPr algn="l" fontAlgn="t"/>
                      <a:r>
                        <a:rPr lang="en-GB" sz="1400" dirty="0">
                          <a:effectLst/>
                        </a:rPr>
                        <a:t>Azure SQL Database</a:t>
                      </a:r>
                    </a:p>
                  </a:txBody>
                  <a:tcPr marL="10753" marR="10753" marT="5376" marB="5376">
                    <a:lnL>
                      <a:noFill/>
                    </a:lnL>
                    <a:lnR>
                      <a:noFill/>
                    </a:lnR>
                    <a:lnT>
                      <a:noFill/>
                    </a:lnT>
                    <a:lnB>
                      <a:noFill/>
                    </a:lnB>
                    <a:noFill/>
                  </a:tcPr>
                </a:tc>
                <a:tc>
                  <a:txBody>
                    <a:bodyPr/>
                    <a:lstStyle/>
                    <a:p>
                      <a:pPr algn="l" fontAlgn="t"/>
                      <a:r>
                        <a:rPr lang="en-GB" sz="1400">
                          <a:effectLst/>
                        </a:rPr>
                        <a:t>SQL Server 2022 (16.x)</a:t>
                      </a:r>
                    </a:p>
                  </a:txBody>
                  <a:tcPr marL="10753" marR="10753" marT="5376" marB="5376">
                    <a:lnL>
                      <a:noFill/>
                    </a:lnL>
                    <a:lnR>
                      <a:noFill/>
                    </a:lnR>
                    <a:lnT>
                      <a:noFill/>
                    </a:lnT>
                    <a:lnB>
                      <a:noFill/>
                    </a:lnB>
                    <a:noFill/>
                  </a:tcPr>
                </a:tc>
                <a:tc>
                  <a:txBody>
                    <a:bodyPr/>
                    <a:lstStyle/>
                    <a:p>
                      <a:pPr algn="l" fontAlgn="t"/>
                      <a:r>
                        <a:rPr lang="en-GB" sz="1400" dirty="0">
                          <a:effectLst/>
                        </a:rPr>
                        <a:t>SQL Server 2019 (15.x)</a:t>
                      </a:r>
                    </a:p>
                  </a:txBody>
                  <a:tcPr marL="10753" marR="10753" marT="5376" marB="5376">
                    <a:lnL>
                      <a:noFill/>
                    </a:lnL>
                    <a:lnR>
                      <a:noFill/>
                    </a:lnR>
                    <a:lnT>
                      <a:noFill/>
                    </a:lnT>
                    <a:lnB>
                      <a:noFill/>
                    </a:lnB>
                    <a:noFill/>
                  </a:tcPr>
                </a:tc>
                <a:extLst>
                  <a:ext uri="{0D108BD9-81ED-4DB2-BD59-A6C34878D82A}">
                    <a16:rowId xmlns:a16="http://schemas.microsoft.com/office/drawing/2014/main" val="1316425109"/>
                  </a:ext>
                </a:extLst>
              </a:tr>
              <a:tr h="349248">
                <a:tc>
                  <a:txBody>
                    <a:bodyPr/>
                    <a:lstStyle/>
                    <a:p>
                      <a:pPr algn="l" fontAlgn="t"/>
                      <a:r>
                        <a:rPr lang="en-GB" sz="1400">
                          <a:effectLst/>
                          <a:hlinkClick r:id="rId3"/>
                        </a:rPr>
                        <a:t>Comparison Operators</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084007970"/>
                  </a:ext>
                </a:extLst>
              </a:tr>
              <a:tr h="429844">
                <a:tc>
                  <a:txBody>
                    <a:bodyPr/>
                    <a:lstStyle/>
                    <a:p>
                      <a:pPr algn="l" fontAlgn="t"/>
                      <a:r>
                        <a:rPr lang="en-GB" sz="1400">
                          <a:effectLst/>
                          <a:hlinkClick r:id="rId4"/>
                        </a:rPr>
                        <a:t>BETWEEN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1558870865"/>
                  </a:ext>
                </a:extLst>
              </a:tr>
              <a:tr h="349248">
                <a:tc>
                  <a:txBody>
                    <a:bodyPr/>
                    <a:lstStyle/>
                    <a:p>
                      <a:pPr algn="l" fontAlgn="t"/>
                      <a:r>
                        <a:rPr lang="en-GB" sz="1400">
                          <a:effectLst/>
                          <a:hlinkClick r:id="rId5"/>
                        </a:rPr>
                        <a:t>IN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531796378"/>
                  </a:ext>
                </a:extLst>
              </a:tr>
              <a:tr h="349248">
                <a:tc>
                  <a:txBody>
                    <a:bodyPr/>
                    <a:lstStyle/>
                    <a:p>
                      <a:pPr algn="l" fontAlgn="t"/>
                      <a:r>
                        <a:rPr lang="en-GB" sz="1400">
                          <a:effectLst/>
                          <a:hlinkClick r:id="rId6"/>
                        </a:rPr>
                        <a:t>LIKE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dirty="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3874428877"/>
                  </a:ext>
                </a:extLst>
              </a:tr>
              <a:tr h="357447">
                <a:tc>
                  <a:txBody>
                    <a:bodyPr/>
                    <a:lstStyle/>
                    <a:p>
                      <a:pPr algn="l" fontAlgn="t"/>
                      <a:r>
                        <a:rPr lang="en-GB" sz="1400">
                          <a:effectLst/>
                          <a:hlinkClick r:id="rId7"/>
                        </a:rPr>
                        <a:t>DISTINCT</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29909059"/>
                  </a:ext>
                </a:extLst>
              </a:tr>
              <a:tr h="470604">
                <a:tc>
                  <a:txBody>
                    <a:bodyPr/>
                    <a:lstStyle/>
                    <a:p>
                      <a:pPr algn="l" fontAlgn="t"/>
                      <a:r>
                        <a:rPr lang="en-GB" sz="1400">
                          <a:effectLst/>
                          <a:hlinkClick r:id="rId8"/>
                        </a:rPr>
                        <a:t>Joins</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dirty="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Only nested loop joins supported</a:t>
                      </a:r>
                    </a:p>
                  </a:txBody>
                  <a:tcPr marL="10753" marR="10753" marT="5376" marB="5376">
                    <a:lnL>
                      <a:noFill/>
                    </a:lnL>
                    <a:lnR>
                      <a:noFill/>
                    </a:lnR>
                    <a:lnT>
                      <a:noFill/>
                    </a:lnT>
                    <a:lnB>
                      <a:noFill/>
                    </a:lnB>
                    <a:noFill/>
                  </a:tcPr>
                </a:tc>
                <a:extLst>
                  <a:ext uri="{0D108BD9-81ED-4DB2-BD59-A6C34878D82A}">
                    <a16:rowId xmlns:a16="http://schemas.microsoft.com/office/drawing/2014/main" val="2847777781"/>
                  </a:ext>
                </a:extLst>
              </a:tr>
              <a:tr h="752226">
                <a:tc>
                  <a:txBody>
                    <a:bodyPr/>
                    <a:lstStyle/>
                    <a:p>
                      <a:pPr algn="l" fontAlgn="t"/>
                      <a:r>
                        <a:rPr lang="en-GB" sz="1400">
                          <a:effectLst/>
                          <a:hlinkClick r:id="rId9"/>
                        </a:rPr>
                        <a:t>SELECT - ORDER BY Clause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Not supported</a:t>
                      </a:r>
                    </a:p>
                  </a:txBody>
                  <a:tcPr marL="10753" marR="10753" marT="5376" marB="5376">
                    <a:lnL>
                      <a:noFill/>
                    </a:lnL>
                    <a:lnR>
                      <a:noFill/>
                    </a:lnR>
                    <a:lnT>
                      <a:noFill/>
                    </a:lnT>
                    <a:lnB>
                      <a:noFill/>
                    </a:lnB>
                    <a:noFill/>
                  </a:tcPr>
                </a:tc>
                <a:extLst>
                  <a:ext uri="{0D108BD9-81ED-4DB2-BD59-A6C34878D82A}">
                    <a16:rowId xmlns:a16="http://schemas.microsoft.com/office/drawing/2014/main" val="2028358886"/>
                  </a:ext>
                </a:extLst>
              </a:tr>
              <a:tr h="591035">
                <a:tc>
                  <a:txBody>
                    <a:bodyPr/>
                    <a:lstStyle/>
                    <a:p>
                      <a:pPr algn="l" fontAlgn="t"/>
                      <a:r>
                        <a:rPr lang="en-GB" sz="1400">
                          <a:effectLst/>
                          <a:hlinkClick r:id="rId10"/>
                        </a:rPr>
                        <a:t>SELECT - GROUP BY-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dirty="0">
                          <a:effectLst/>
                        </a:rPr>
                        <a:t>Not supported</a:t>
                      </a:r>
                    </a:p>
                  </a:txBody>
                  <a:tcPr marL="10753" marR="10753" marT="5376" marB="5376">
                    <a:lnL>
                      <a:noFill/>
                    </a:lnL>
                    <a:lnR>
                      <a:noFill/>
                    </a:lnR>
                    <a:lnT>
                      <a:noFill/>
                    </a:lnT>
                    <a:lnB>
                      <a:noFill/>
                    </a:lnB>
                    <a:noFill/>
                  </a:tcPr>
                </a:tc>
                <a:extLst>
                  <a:ext uri="{0D108BD9-81ED-4DB2-BD59-A6C34878D82A}">
                    <a16:rowId xmlns:a16="http://schemas.microsoft.com/office/drawing/2014/main" val="4049097244"/>
                  </a:ext>
                </a:extLst>
              </a:tr>
            </a:tbl>
          </a:graphicData>
        </a:graphic>
      </p:graphicFrame>
      <p:sp>
        <p:nvSpPr>
          <p:cNvPr id="4" name="Title 1">
            <a:extLst>
              <a:ext uri="{FF2B5EF4-FFF2-40B4-BE49-F238E27FC236}">
                <a16:creationId xmlns:a16="http://schemas.microsoft.com/office/drawing/2014/main" id="{71B1C58A-36A8-47A6-741A-B2C11088F93F}"/>
              </a:ext>
            </a:extLst>
          </p:cNvPr>
          <p:cNvSpPr>
            <a:spLocks noGrp="1"/>
          </p:cNvSpPr>
          <p:nvPr>
            <p:ph type="title"/>
          </p:nvPr>
        </p:nvSpPr>
        <p:spPr>
          <a:xfrm>
            <a:off x="96270" y="467297"/>
            <a:ext cx="11016957" cy="553920"/>
          </a:xfrm>
        </p:spPr>
        <p:txBody>
          <a:bodyPr>
            <a:normAutofit fontScale="90000"/>
          </a:bodyPr>
          <a:lstStyle/>
          <a:p>
            <a:r>
              <a:rPr lang="en-GB" b="0" i="0" dirty="0">
                <a:effectLst/>
                <a:latin typeface="Segoe UI" panose="020B0502040204020203" pitchFamily="34" charset="0"/>
              </a:rPr>
              <a:t>The operations supported inside the secure enclaves are:</a:t>
            </a:r>
            <a:endParaRPr lang="en-US" dirty="0"/>
          </a:p>
        </p:txBody>
      </p:sp>
      <p:sp>
        <p:nvSpPr>
          <p:cNvPr id="15" name="TextBox 14">
            <a:extLst>
              <a:ext uri="{FF2B5EF4-FFF2-40B4-BE49-F238E27FC236}">
                <a16:creationId xmlns:a16="http://schemas.microsoft.com/office/drawing/2014/main" id="{61AFC7E8-437C-A265-E169-287F1DBF8A50}"/>
              </a:ext>
            </a:extLst>
          </p:cNvPr>
          <p:cNvSpPr txBox="1"/>
          <p:nvPr/>
        </p:nvSpPr>
        <p:spPr>
          <a:xfrm>
            <a:off x="552674" y="5828862"/>
            <a:ext cx="11124751" cy="635559"/>
          </a:xfrm>
          <a:prstGeom prst="rect">
            <a:avLst/>
          </a:prstGeom>
          <a:noFill/>
        </p:spPr>
        <p:txBody>
          <a:bodyPr wrap="square">
            <a:spAutoFit/>
          </a:bodyPr>
          <a:lstStyle/>
          <a:p>
            <a:r>
              <a:rPr lang="en-GB" b="0" i="0" dirty="0">
                <a:effectLst/>
                <a:latin typeface="Segoe UI" panose="020B0502040204020203" pitchFamily="34" charset="0"/>
              </a:rPr>
              <a:t> In SQL Server 2019 (15.x), confidential queries using enclaves on a character string column (char, </a:t>
            </a:r>
            <a:r>
              <a:rPr lang="en-GB" b="0" i="0" dirty="0" err="1">
                <a:effectLst/>
                <a:latin typeface="Segoe UI" panose="020B0502040204020203" pitchFamily="34" charset="0"/>
              </a:rPr>
              <a:t>nchar</a:t>
            </a:r>
            <a:r>
              <a:rPr lang="en-GB" b="0" i="0" dirty="0">
                <a:effectLst/>
                <a:latin typeface="Segoe UI" panose="020B0502040204020203" pitchFamily="34" charset="0"/>
              </a:rPr>
              <a:t>) require the column uses aa_BIN2 collation is required.</a:t>
            </a:r>
            <a:endParaRPr lang="en-GB" dirty="0"/>
          </a:p>
        </p:txBody>
      </p:sp>
    </p:spTree>
    <p:extLst>
      <p:ext uri="{BB962C8B-B14F-4D97-AF65-F5344CB8AC3E}">
        <p14:creationId xmlns:p14="http://schemas.microsoft.com/office/powerpoint/2010/main" val="11684286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0" i="0" dirty="0">
                <a:solidFill>
                  <a:srgbClr val="171717"/>
                </a:solidFill>
                <a:effectLst/>
                <a:latin typeface="Segoe UI" panose="020B0502040204020203" pitchFamily="34" charset="0"/>
              </a:rPr>
              <a:t>Always Encrypted using secure enclaves</a:t>
            </a:r>
            <a:endParaRPr lang="en-US" dirty="0"/>
          </a:p>
        </p:txBody>
      </p:sp>
      <p:pic>
        <p:nvPicPr>
          <p:cNvPr id="8" name="Picture 7" descr="Graphical user interface&#10;&#10;Description automatically generated">
            <a:extLst>
              <a:ext uri="{FF2B5EF4-FFF2-40B4-BE49-F238E27FC236}">
                <a16:creationId xmlns:a16="http://schemas.microsoft.com/office/drawing/2014/main" id="{3DCAFA95-A92A-4145-9CA8-D6706F0ACD30}"/>
              </a:ext>
            </a:extLst>
          </p:cNvPr>
          <p:cNvPicPr>
            <a:picLocks noChangeAspect="1"/>
          </p:cNvPicPr>
          <p:nvPr/>
        </p:nvPicPr>
        <p:blipFill>
          <a:blip r:embed="rId3"/>
          <a:stretch>
            <a:fillRect/>
          </a:stretch>
        </p:blipFill>
        <p:spPr>
          <a:xfrm>
            <a:off x="866464" y="2180590"/>
            <a:ext cx="10487336" cy="3342958"/>
          </a:xfrm>
          <a:prstGeom prst="rect">
            <a:avLst/>
          </a:prstGeom>
        </p:spPr>
      </p:pic>
    </p:spTree>
    <p:extLst>
      <p:ext uri="{BB962C8B-B14F-4D97-AF65-F5344CB8AC3E}">
        <p14:creationId xmlns:p14="http://schemas.microsoft.com/office/powerpoint/2010/main" val="17937069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Agenda</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2253785109"/>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146499"/>
            <a:ext cx="11018520" cy="679273"/>
          </a:xfrm>
        </p:spPr>
        <p:txBody>
          <a:bodyPr>
            <a:normAutofit/>
          </a:bodyPr>
          <a:lstStyle/>
          <a:p>
            <a:r>
              <a:rPr lang="en-US" dirty="0"/>
              <a:t>Using secure enclaves</a:t>
            </a:r>
          </a:p>
        </p:txBody>
      </p:sp>
      <p:sp>
        <p:nvSpPr>
          <p:cNvPr id="3" name="Rectangle 2">
            <a:extLst>
              <a:ext uri="{FF2B5EF4-FFF2-40B4-BE49-F238E27FC236}">
                <a16:creationId xmlns:a16="http://schemas.microsoft.com/office/drawing/2014/main" id="{F4051CBF-6688-FC9C-6FAA-795F1EC3423B}"/>
              </a:ext>
            </a:extLst>
          </p:cNvPr>
          <p:cNvSpPr>
            <a:spLocks noChangeArrowheads="1"/>
          </p:cNvSpPr>
          <p:nvPr/>
        </p:nvSpPr>
        <p:spPr bwMode="auto">
          <a:xfrm>
            <a:off x="585217" y="1024621"/>
            <a:ext cx="10467191" cy="1741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Permissions for querying encrypted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To run any queries against encrypted columns, including queries that retrieve data in ciphertext, you need the </a:t>
            </a:r>
            <a:r>
              <a:rPr kumimoji="0" lang="en-US" altLang="en-US" sz="1800" b="0" i="0" u="none" strike="noStrike" cap="none" normalizeH="0" baseline="0" dirty="0">
                <a:ln>
                  <a:noFill/>
                </a:ln>
                <a:solidFill>
                  <a:schemeClr val="tx1"/>
                </a:solidFill>
                <a:effectLst/>
                <a:latin typeface="SFMono-Regular"/>
                <a:cs typeface="Segoe UI" panose="020B0502040204020203" pitchFamily="34" charset="0"/>
              </a:rPr>
              <a:t>VIEW ANY COLUMN MASTER KEY DEFINITION</a:t>
            </a:r>
            <a:r>
              <a:rPr kumimoji="0" lang="en-US" altLang="en-US" sz="3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and </a:t>
            </a:r>
            <a:r>
              <a:rPr kumimoji="0" lang="en-US" altLang="en-US" sz="1800" b="0" i="0" u="none" strike="noStrike" cap="none" normalizeH="0" baseline="0" dirty="0">
                <a:ln>
                  <a:noFill/>
                </a:ln>
                <a:solidFill>
                  <a:schemeClr val="tx1"/>
                </a:solidFill>
                <a:effectLst/>
                <a:latin typeface="SFMono-Regular"/>
                <a:cs typeface="Segoe UI" panose="020B0502040204020203" pitchFamily="34" charset="0"/>
              </a:rPr>
              <a:t>VIEW ANY COLUMN ENCRYPTION KEY DEFINITION</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permissions in the database.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58854B4-B16B-575F-58EA-E1F7E017546C}"/>
              </a:ext>
            </a:extLst>
          </p:cNvPr>
          <p:cNvSpPr>
            <a:spLocks noChangeArrowheads="1"/>
          </p:cNvSpPr>
          <p:nvPr/>
        </p:nvSpPr>
        <p:spPr bwMode="auto">
          <a:xfrm>
            <a:off x="585217" y="2766079"/>
            <a:ext cx="10467191" cy="186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dirty="0">
                <a:latin typeface="Segoe UI" panose="020B0502040204020203" pitchFamily="34" charset="0"/>
                <a:cs typeface="Segoe UI" panose="020B0502040204020203" pitchFamily="34" charset="0"/>
              </a:rPr>
              <a:t>Security considerations</a:t>
            </a:r>
            <a:endParaRPr kumimoji="0" lang="en-US" altLang="en-US" sz="32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If you use Always Encrypted to protect sensitive data from unauthorized access by DBAs, don't share the column master keys or column encryption keys with the DBAs. A DBA can manage indexes on encrypted columns without having direct access to the keys by using the cache of column encryption keys inside the enclave.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6C3140C-5742-DABF-0D95-EDA67BC5ADC4}"/>
              </a:ext>
            </a:extLst>
          </p:cNvPr>
          <p:cNvSpPr txBox="1"/>
          <p:nvPr/>
        </p:nvSpPr>
        <p:spPr>
          <a:xfrm>
            <a:off x="588263" y="5821426"/>
            <a:ext cx="10868631" cy="307777"/>
          </a:xfrm>
          <a:prstGeom prst="rect">
            <a:avLst/>
          </a:prstGeom>
          <a:noFill/>
        </p:spPr>
        <p:txBody>
          <a:bodyPr wrap="square">
            <a:spAutoFit/>
          </a:bodyPr>
          <a:lstStyle/>
          <a:p>
            <a:r>
              <a:rPr lang="en-GB" sz="1400" dirty="0">
                <a:hlinkClick r:id="rId3"/>
              </a:rPr>
              <a:t>Always Encrypted with secure enclaves - SQL Server | Microsoft Learn</a:t>
            </a:r>
            <a:endParaRPr lang="en-GB" sz="1400" dirty="0"/>
          </a:p>
        </p:txBody>
      </p:sp>
      <p:sp>
        <p:nvSpPr>
          <p:cNvPr id="12" name="TextBox 11">
            <a:extLst>
              <a:ext uri="{FF2B5EF4-FFF2-40B4-BE49-F238E27FC236}">
                <a16:creationId xmlns:a16="http://schemas.microsoft.com/office/drawing/2014/main" id="{A527B153-0934-9B43-CC3B-05A5844E4FBF}"/>
              </a:ext>
            </a:extLst>
          </p:cNvPr>
          <p:cNvSpPr txBox="1"/>
          <p:nvPr/>
        </p:nvSpPr>
        <p:spPr>
          <a:xfrm>
            <a:off x="575536" y="6185372"/>
            <a:ext cx="11381591" cy="307777"/>
          </a:xfrm>
          <a:prstGeom prst="rect">
            <a:avLst/>
          </a:prstGeom>
          <a:noFill/>
        </p:spPr>
        <p:txBody>
          <a:bodyPr wrap="square">
            <a:spAutoFit/>
          </a:bodyPr>
          <a:lstStyle/>
          <a:p>
            <a:r>
              <a:rPr lang="en-GB" sz="1400">
                <a:hlinkClick r:id="rId4"/>
              </a:rPr>
              <a:t>Query columns using Always Encrypted with SQL Server Management Studio - SQL Server | Microsoft Learn</a:t>
            </a:r>
            <a:endParaRPr lang="en-GB" sz="1400" dirty="0"/>
          </a:p>
        </p:txBody>
      </p:sp>
      <p:sp>
        <p:nvSpPr>
          <p:cNvPr id="14" name="TextBox 13">
            <a:extLst>
              <a:ext uri="{FF2B5EF4-FFF2-40B4-BE49-F238E27FC236}">
                <a16:creationId xmlns:a16="http://schemas.microsoft.com/office/drawing/2014/main" id="{48009886-DBD5-1F02-E9A0-C89CA595E939}"/>
              </a:ext>
            </a:extLst>
          </p:cNvPr>
          <p:cNvSpPr txBox="1"/>
          <p:nvPr/>
        </p:nvSpPr>
        <p:spPr>
          <a:xfrm>
            <a:off x="622147" y="5457480"/>
            <a:ext cx="10780955" cy="307777"/>
          </a:xfrm>
          <a:prstGeom prst="rect">
            <a:avLst/>
          </a:prstGeom>
          <a:noFill/>
        </p:spPr>
        <p:txBody>
          <a:bodyPr wrap="square">
            <a:spAutoFit/>
          </a:bodyPr>
          <a:lstStyle/>
          <a:p>
            <a:r>
              <a:rPr lang="en-GB" sz="1400" dirty="0">
                <a:hlinkClick r:id="rId4"/>
              </a:rPr>
              <a:t>Query columns using Always Encrypted with SQL Server Management Studio - SQL Server | Microsoft Learn</a:t>
            </a:r>
            <a:endParaRPr lang="en-GB" sz="1400" dirty="0"/>
          </a:p>
        </p:txBody>
      </p:sp>
    </p:spTree>
    <p:extLst>
      <p:ext uri="{BB962C8B-B14F-4D97-AF65-F5344CB8AC3E}">
        <p14:creationId xmlns:p14="http://schemas.microsoft.com/office/powerpoint/2010/main" val="8959089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7CE4-80E4-D4B5-6C5F-EE9D3FC6B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A08B6-B03C-C044-29BC-34F605BCF3B4}"/>
              </a:ext>
            </a:extLst>
          </p:cNvPr>
          <p:cNvSpPr>
            <a:spLocks noGrp="1"/>
          </p:cNvSpPr>
          <p:nvPr>
            <p:ph type="title"/>
          </p:nvPr>
        </p:nvSpPr>
        <p:spPr>
          <a:xfrm>
            <a:off x="268941" y="1184319"/>
            <a:ext cx="11768866" cy="3535032"/>
          </a:xfrm>
        </p:spPr>
        <p:txBody>
          <a:bodyPr/>
          <a:lstStyle/>
          <a:p>
            <a:r>
              <a:rPr lang="en-US" dirty="0"/>
              <a:t>Always Encrypted with secure Enclave Demo</a:t>
            </a:r>
            <a:br>
              <a:rPr lang="en-US" dirty="0"/>
            </a:br>
            <a:br>
              <a:rPr lang="en-US" dirty="0"/>
            </a:br>
            <a:endParaRPr lang="en-US" dirty="0"/>
          </a:p>
        </p:txBody>
      </p:sp>
    </p:spTree>
    <p:extLst>
      <p:ext uri="{BB962C8B-B14F-4D97-AF65-F5344CB8AC3E}">
        <p14:creationId xmlns:p14="http://schemas.microsoft.com/office/powerpoint/2010/main" val="35735689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Dynamic Data Masking</a:t>
            </a:r>
          </a:p>
        </p:txBody>
      </p:sp>
    </p:spTree>
    <p:extLst>
      <p:ext uri="{BB962C8B-B14F-4D97-AF65-F5344CB8AC3E}">
        <p14:creationId xmlns:p14="http://schemas.microsoft.com/office/powerpoint/2010/main" val="11368611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CB1A93E-FF12-73F8-C880-AC325A633A66}"/>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What is Dynamic Data Masking</a:t>
            </a:r>
            <a:endParaRPr lang="en-IN"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6BCC792-90FF-2C5A-D276-9269CF2DC189}"/>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Dynamic Data Masking (DDM) is a security feature in databases that hides sensitive data in real-time to prevent unauthorized access. </a:t>
            </a:r>
          </a:p>
          <a:p>
            <a:r>
              <a:rPr lang="en-US" sz="2000">
                <a:solidFill>
                  <a:schemeClr val="tx1">
                    <a:alpha val="80000"/>
                  </a:schemeClr>
                </a:solidFill>
              </a:rPr>
              <a:t>It works by showing only a masked version of the data to users who don't have permission to see the full details, while authorized users can see the actual data.</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733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229489C-FE3E-535A-C467-7F675DF02D54}"/>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Why Dynamic Data Masking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1BA426F-FF64-7FA5-860C-8AF312E3D40D}"/>
              </a:ext>
            </a:extLst>
          </p:cNvPr>
          <p:cNvSpPr>
            <a:spLocks noGrp="1"/>
          </p:cNvSpPr>
          <p:nvPr>
            <p:ph idx="1"/>
          </p:nvPr>
        </p:nvSpPr>
        <p:spPr>
          <a:xfrm>
            <a:off x="6297233" y="518400"/>
            <a:ext cx="4771607" cy="5837949"/>
          </a:xfrm>
        </p:spPr>
        <p:txBody>
          <a:bodyPr anchor="ctr">
            <a:normAutofit/>
          </a:bodyPr>
          <a:lstStyle/>
          <a:p>
            <a:r>
              <a:rPr lang="en-IN" sz="2000" dirty="0">
                <a:solidFill>
                  <a:schemeClr val="tx1">
                    <a:alpha val="80000"/>
                  </a:schemeClr>
                </a:solidFill>
              </a:rPr>
              <a:t>Helps prevent unauthorised access to sensitive data by enabling user to specify how much sensitive data to reveal.</a:t>
            </a:r>
            <a:br>
              <a:rPr lang="en-IN" sz="2000" dirty="0">
                <a:solidFill>
                  <a:schemeClr val="tx1">
                    <a:alpha val="80000"/>
                  </a:schemeClr>
                </a:solidFill>
              </a:rPr>
            </a:br>
            <a:endParaRPr lang="en-IN" sz="2000" dirty="0">
              <a:solidFill>
                <a:schemeClr val="tx1">
                  <a:alpha val="80000"/>
                </a:schemeClr>
              </a:solidFill>
            </a:endParaRPr>
          </a:p>
          <a:p>
            <a:r>
              <a:rPr lang="en-IN" sz="2000" dirty="0">
                <a:solidFill>
                  <a:schemeClr val="tx1">
                    <a:alpha val="80000"/>
                  </a:schemeClr>
                </a:solidFill>
              </a:rPr>
              <a:t>Easy and cost-effective way to implement masking in the database.</a:t>
            </a:r>
            <a:br>
              <a:rPr lang="en-IN" sz="2000" dirty="0">
                <a:solidFill>
                  <a:schemeClr val="tx1">
                    <a:alpha val="80000"/>
                  </a:schemeClr>
                </a:solidFill>
              </a:rPr>
            </a:br>
            <a:endParaRPr lang="en-IN" sz="2000" dirty="0">
              <a:solidFill>
                <a:schemeClr val="tx1">
                  <a:alpha val="80000"/>
                </a:schemeClr>
              </a:solidFill>
            </a:endParaRPr>
          </a:p>
          <a:p>
            <a:r>
              <a:rPr lang="en-IN" sz="2000" dirty="0">
                <a:solidFill>
                  <a:schemeClr val="tx1">
                    <a:alpha val="80000"/>
                  </a:schemeClr>
                </a:solidFill>
              </a:rPr>
              <a:t>Masking rules are applied on the query results before it is sent to client application Underlying data in the database remains unchanged</a:t>
            </a:r>
            <a:br>
              <a:rPr lang="en-IN" sz="2000" dirty="0">
                <a:solidFill>
                  <a:schemeClr val="tx1">
                    <a:alpha val="80000"/>
                  </a:schemeClr>
                </a:solidFill>
              </a:rPr>
            </a:br>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C1ACA2-0932-FA02-DC1E-B1D82DB42793}"/>
              </a:ext>
            </a:extLst>
          </p:cNvPr>
          <p:cNvPicPr>
            <a:picLocks noChangeAspect="1"/>
          </p:cNvPicPr>
          <p:nvPr/>
        </p:nvPicPr>
        <p:blipFill>
          <a:blip r:embed="rId2"/>
          <a:stretch>
            <a:fillRect/>
          </a:stretch>
        </p:blipFill>
        <p:spPr>
          <a:xfrm>
            <a:off x="6987261" y="5446977"/>
            <a:ext cx="3334215" cy="304843"/>
          </a:xfrm>
          <a:prstGeom prst="rect">
            <a:avLst/>
          </a:prstGeom>
        </p:spPr>
      </p:pic>
    </p:spTree>
    <p:extLst>
      <p:ext uri="{BB962C8B-B14F-4D97-AF65-F5344CB8AC3E}">
        <p14:creationId xmlns:p14="http://schemas.microsoft.com/office/powerpoint/2010/main" val="157936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58EFC2D-E422-ABA4-000A-82F1F490CA6E}"/>
              </a:ext>
            </a:extLst>
          </p:cNvPr>
          <p:cNvSpPr>
            <a:spLocks noGrp="1"/>
          </p:cNvSpPr>
          <p:nvPr>
            <p:ph type="title"/>
          </p:nvPr>
        </p:nvSpPr>
        <p:spPr>
          <a:xfrm>
            <a:off x="838201" y="3998018"/>
            <a:ext cx="3981854" cy="2216513"/>
          </a:xfrm>
        </p:spPr>
        <p:txBody>
          <a:bodyPr>
            <a:normAutofit/>
          </a:bodyPr>
          <a:lstStyle/>
          <a:p>
            <a:r>
              <a:rPr lang="en-IN" dirty="0"/>
              <a:t>Dynamic Data Masking In Action</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FDFBF6-6C23-EA4C-74F9-4C9FF80CC863}"/>
              </a:ext>
            </a:extLst>
          </p:cNvPr>
          <p:cNvPicPr>
            <a:picLocks noChangeAspect="1"/>
          </p:cNvPicPr>
          <p:nvPr/>
        </p:nvPicPr>
        <p:blipFill>
          <a:blip r:embed="rId2"/>
          <a:stretch>
            <a:fillRect/>
          </a:stretch>
        </p:blipFill>
        <p:spPr>
          <a:xfrm>
            <a:off x="659914" y="1136794"/>
            <a:ext cx="10872172" cy="209289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83DA73AA-6C56-A57C-AB6D-F4BB60552EDC}"/>
              </a:ext>
            </a:extLst>
          </p:cNvPr>
          <p:cNvSpPr>
            <a:spLocks noGrp="1"/>
          </p:cNvSpPr>
          <p:nvPr>
            <p:ph idx="1"/>
          </p:nvPr>
        </p:nvSpPr>
        <p:spPr>
          <a:xfrm>
            <a:off x="4970835" y="3998019"/>
            <a:ext cx="6382966" cy="2216512"/>
          </a:xfrm>
        </p:spPr>
        <p:txBody>
          <a:bodyPr>
            <a:normAutofit/>
          </a:bodyPr>
          <a:lstStyle/>
          <a:p>
            <a:pPr marL="0" indent="0">
              <a:buNone/>
            </a:pPr>
            <a:r>
              <a:rPr lang="en-IN" dirty="0"/>
              <a:t>1. Security officer/ DBA defines Dynamic Data Masking policy/function on the sensitive columns in the database.</a:t>
            </a:r>
          </a:p>
          <a:p>
            <a:endParaRPr lang="en-IN" dirty="0"/>
          </a:p>
        </p:txBody>
      </p:sp>
    </p:spTree>
    <p:extLst>
      <p:ext uri="{BB962C8B-B14F-4D97-AF65-F5344CB8AC3E}">
        <p14:creationId xmlns:p14="http://schemas.microsoft.com/office/powerpoint/2010/main" val="127378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B80FC-6586-E29E-6BC9-7D310D3D3F55}"/>
              </a:ext>
            </a:extLst>
          </p:cNvPr>
          <p:cNvSpPr>
            <a:spLocks noGrp="1"/>
          </p:cNvSpPr>
          <p:nvPr>
            <p:ph idx="1"/>
          </p:nvPr>
        </p:nvSpPr>
        <p:spPr/>
        <p:txBody>
          <a:bodyPr/>
          <a:lstStyle/>
          <a:p>
            <a:pPr marL="0" indent="0">
              <a:buNone/>
            </a:pPr>
            <a:r>
              <a:rPr lang="en-IN" dirty="0"/>
              <a:t>2.  Business user fetches data from the Employee table through the application:</a:t>
            </a:r>
            <a:br>
              <a:rPr lang="en-IN" dirty="0"/>
            </a:br>
            <a:endParaRPr lang="en-IN" dirty="0"/>
          </a:p>
        </p:txBody>
      </p:sp>
      <p:pic>
        <p:nvPicPr>
          <p:cNvPr id="5" name="Picture 4">
            <a:extLst>
              <a:ext uri="{FF2B5EF4-FFF2-40B4-BE49-F238E27FC236}">
                <a16:creationId xmlns:a16="http://schemas.microsoft.com/office/drawing/2014/main" id="{D6D315FB-50C9-6612-AB23-7330A6B77BD7}"/>
              </a:ext>
            </a:extLst>
          </p:cNvPr>
          <p:cNvPicPr>
            <a:picLocks noChangeAspect="1"/>
          </p:cNvPicPr>
          <p:nvPr/>
        </p:nvPicPr>
        <p:blipFill>
          <a:blip r:embed="rId2"/>
          <a:stretch>
            <a:fillRect/>
          </a:stretch>
        </p:blipFill>
        <p:spPr>
          <a:xfrm>
            <a:off x="1796572" y="3077966"/>
            <a:ext cx="8938538" cy="2296138"/>
          </a:xfrm>
          <a:prstGeom prst="rect">
            <a:avLst/>
          </a:prstGeom>
        </p:spPr>
      </p:pic>
    </p:spTree>
    <p:extLst>
      <p:ext uri="{BB962C8B-B14F-4D97-AF65-F5344CB8AC3E}">
        <p14:creationId xmlns:p14="http://schemas.microsoft.com/office/powerpoint/2010/main" val="320867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A74BAFB-1988-1BFF-47F0-6250357EC552}"/>
              </a:ext>
            </a:extLst>
          </p:cNvPr>
          <p:cNvPicPr>
            <a:picLocks noChangeAspect="1"/>
          </p:cNvPicPr>
          <p:nvPr/>
        </p:nvPicPr>
        <p:blipFill>
          <a:blip r:embed="rId2"/>
          <a:stretch>
            <a:fillRect/>
          </a:stretch>
        </p:blipFill>
        <p:spPr>
          <a:xfrm>
            <a:off x="1125458" y="704504"/>
            <a:ext cx="9941084"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B6C725B0-0D71-0F62-1232-BDAFC95FD7A4}"/>
              </a:ext>
            </a:extLst>
          </p:cNvPr>
          <p:cNvSpPr>
            <a:spLocks noGrp="1"/>
          </p:cNvSpPr>
          <p:nvPr>
            <p:ph idx="1"/>
          </p:nvPr>
        </p:nvSpPr>
        <p:spPr>
          <a:xfrm>
            <a:off x="4970835" y="3998019"/>
            <a:ext cx="6382966" cy="2216512"/>
          </a:xfrm>
        </p:spPr>
        <p:txBody>
          <a:bodyPr>
            <a:normAutofit/>
          </a:bodyPr>
          <a:lstStyle/>
          <a:p>
            <a:pPr marL="0" indent="0">
              <a:buNone/>
            </a:pPr>
            <a:r>
              <a:rPr lang="en-IN" dirty="0"/>
              <a:t>3. Database engine obfuscate the sensitive data in the query results before sending it to application:</a:t>
            </a:r>
            <a:br>
              <a:rPr lang="en-IN" dirty="0"/>
            </a:br>
            <a:br>
              <a:rPr lang="en-IN" dirty="0"/>
            </a:br>
            <a:endParaRPr lang="en-IN" dirty="0"/>
          </a:p>
        </p:txBody>
      </p:sp>
      <p:sp>
        <p:nvSpPr>
          <p:cNvPr id="4" name="TextBox 3">
            <a:extLst>
              <a:ext uri="{FF2B5EF4-FFF2-40B4-BE49-F238E27FC236}">
                <a16:creationId xmlns:a16="http://schemas.microsoft.com/office/drawing/2014/main" id="{11118331-90B9-7F8F-45A6-DDE97E1D44F3}"/>
              </a:ext>
            </a:extLst>
          </p:cNvPr>
          <p:cNvSpPr txBox="1"/>
          <p:nvPr/>
        </p:nvSpPr>
        <p:spPr>
          <a:xfrm>
            <a:off x="375619" y="6414405"/>
            <a:ext cx="11353801" cy="363946"/>
          </a:xfrm>
          <a:prstGeom prst="rect">
            <a:avLst/>
          </a:prstGeom>
          <a:noFill/>
        </p:spPr>
        <p:txBody>
          <a:bodyPr wrap="square">
            <a:spAutoFit/>
          </a:bodyPr>
          <a:lstStyle/>
          <a:p>
            <a:r>
              <a:rPr lang="en-GB" dirty="0"/>
              <a:t>https://learn.microsoft.com/en-us/sql/relational-databases/security/dynamic-data-masking?view=sql-server-ver15</a:t>
            </a:r>
          </a:p>
        </p:txBody>
      </p:sp>
    </p:spTree>
    <p:extLst>
      <p:ext uri="{BB962C8B-B14F-4D97-AF65-F5344CB8AC3E}">
        <p14:creationId xmlns:p14="http://schemas.microsoft.com/office/powerpoint/2010/main" val="23252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268941" y="1184319"/>
            <a:ext cx="11768866" cy="3535032"/>
          </a:xfrm>
        </p:spPr>
        <p:txBody>
          <a:bodyPr/>
          <a:lstStyle/>
          <a:p>
            <a:r>
              <a:rPr lang="en-US" dirty="0"/>
              <a:t>Dynamic Data Masking Demo</a:t>
            </a:r>
            <a:br>
              <a:rPr lang="en-US" dirty="0"/>
            </a:br>
            <a:br>
              <a:rPr lang="en-US" dirty="0"/>
            </a:br>
            <a:endParaRPr lang="en-US" dirty="0"/>
          </a:p>
        </p:txBody>
      </p:sp>
    </p:spTree>
    <p:extLst>
      <p:ext uri="{BB962C8B-B14F-4D97-AF65-F5344CB8AC3E}">
        <p14:creationId xmlns:p14="http://schemas.microsoft.com/office/powerpoint/2010/main" val="27885328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ACCE-BEAD-B27B-0910-72A0DC923F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192E59-B21D-269A-2DA1-6FAEED90C366}"/>
              </a:ext>
            </a:extLst>
          </p:cNvPr>
          <p:cNvSpPr>
            <a:spLocks noGrp="1"/>
          </p:cNvSpPr>
          <p:nvPr>
            <p:ph type="title"/>
          </p:nvPr>
        </p:nvSpPr>
        <p:spPr>
          <a:xfrm>
            <a:off x="426424" y="1184319"/>
            <a:ext cx="10806019" cy="3535032"/>
          </a:xfrm>
        </p:spPr>
        <p:txBody>
          <a:bodyPr/>
          <a:lstStyle/>
          <a:p>
            <a:r>
              <a:rPr lang="en-US" dirty="0"/>
              <a:t>Data Virtualization with </a:t>
            </a:r>
            <a:r>
              <a:rPr lang="en-US" dirty="0" err="1"/>
              <a:t>Polybase</a:t>
            </a:r>
            <a:endParaRPr lang="en-US" dirty="0"/>
          </a:p>
        </p:txBody>
      </p:sp>
    </p:spTree>
    <p:extLst>
      <p:ext uri="{BB962C8B-B14F-4D97-AF65-F5344CB8AC3E}">
        <p14:creationId xmlns:p14="http://schemas.microsoft.com/office/powerpoint/2010/main" val="1211761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3494C-9FD5-CDC1-5280-68627443B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19846-41D3-EA0C-FE54-677BEE1BEE95}"/>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43C54E4D-6ACA-E1A1-C558-9728DBF0B0D2}"/>
              </a:ext>
            </a:extLst>
          </p:cNvPr>
          <p:cNvGraphicFramePr/>
          <p:nvPr>
            <p:extLst>
              <p:ext uri="{D42A27DB-BD31-4B8C-83A1-F6EECF244321}">
                <p14:modId xmlns:p14="http://schemas.microsoft.com/office/powerpoint/2010/main" val="2538288376"/>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1048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48F76E6-9C37-4D20-A92A-124FA7C851DD}"/>
              </a:ext>
            </a:extLst>
          </p:cNvPr>
          <p:cNvGrpSpPr/>
          <p:nvPr/>
        </p:nvGrpSpPr>
        <p:grpSpPr>
          <a:xfrm>
            <a:off x="6520020" y="3772607"/>
            <a:ext cx="5243080" cy="2317326"/>
            <a:chOff x="6520020" y="3772607"/>
            <a:chExt cx="5243080" cy="2317326"/>
          </a:xfrm>
        </p:grpSpPr>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622" y="509529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28930" y="472533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90436" y="506033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400877" y="4676133"/>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7"/>
              <a:stretch>
                <a:fillRect/>
              </a:stretch>
            </p:blipFill>
            <p:spPr>
              <a:xfrm>
                <a:off x="9669187" y="4553107"/>
                <a:ext cx="983588" cy="398353"/>
              </a:xfrm>
              <a:prstGeom prst="rect">
                <a:avLst/>
              </a:prstGeom>
            </p:spPr>
          </p:pic>
        </p:grpSp>
        <p:pic>
          <p:nvPicPr>
            <p:cNvPr id="89" name="Graphic 88">
              <a:extLst>
                <a:ext uri="{FF2B5EF4-FFF2-40B4-BE49-F238E27FC236}">
                  <a16:creationId xmlns:a16="http://schemas.microsoft.com/office/drawing/2014/main" id="{BF0AAA05-10BE-4734-B020-2ACACD3C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748" y="4104993"/>
              <a:ext cx="555894" cy="555894"/>
            </a:xfrm>
            <a:prstGeom prst="rect">
              <a:avLst/>
            </a:prstGeom>
          </p:spPr>
        </p:pic>
        <p:pic>
          <p:nvPicPr>
            <p:cNvPr id="90" name="Picture 14" descr="Image result for mongodb logo">
              <a:extLst>
                <a:ext uri="{FF2B5EF4-FFF2-40B4-BE49-F238E27FC236}">
                  <a16:creationId xmlns:a16="http://schemas.microsoft.com/office/drawing/2014/main" id="{B32B7829-6BF9-4DBA-8894-98417D549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4522" y="4254207"/>
              <a:ext cx="1192899" cy="3221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589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FFFF"/>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82849" y="5717062"/>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Data Virtualization”</a:t>
            </a:r>
          </a:p>
        </p:txBody>
      </p:sp>
      <p:pic>
        <p:nvPicPr>
          <p:cNvPr id="60" name="Picture 4" descr="https://selectstar.io/wp-content/uploads/2017/01/imb-db2.jpg">
            <a:extLst>
              <a:ext uri="{FF2B5EF4-FFF2-40B4-BE49-F238E27FC236}">
                <a16:creationId xmlns:a16="http://schemas.microsoft.com/office/drawing/2014/main" id="{F1532AFF-D4E3-4331-A80F-6B1BCE12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247" y="5109868"/>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96">
            <a:extLst>
              <a:ext uri="{FF2B5EF4-FFF2-40B4-BE49-F238E27FC236}">
                <a16:creationId xmlns:a16="http://schemas.microsoft.com/office/drawing/2014/main" id="{43AF3DE3-B0D2-4738-8F46-9E75673C46D1}"/>
              </a:ext>
            </a:extLst>
          </p:cNvPr>
          <p:cNvSpPr>
            <a:spLocks noChangeAspect="1"/>
          </p:cNvSpPr>
          <p:nvPr/>
        </p:nvSpPr>
        <p:spPr bwMode="auto">
          <a:xfrm>
            <a:off x="1930143" y="5143102"/>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8" descr="Image result for SAP HANA logo">
            <a:extLst>
              <a:ext uri="{FF2B5EF4-FFF2-40B4-BE49-F238E27FC236}">
                <a16:creationId xmlns:a16="http://schemas.microsoft.com/office/drawing/2014/main" id="{68542141-4E27-4681-B1E5-FB983B0C0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281" y="5804818"/>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mongodb logo">
            <a:extLst>
              <a:ext uri="{FF2B5EF4-FFF2-40B4-BE49-F238E27FC236}">
                <a16:creationId xmlns:a16="http://schemas.microsoft.com/office/drawing/2014/main" id="{9EC3CADC-2FFB-4ABB-9862-CCA0F1744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52" y="5318879"/>
            <a:ext cx="1192899" cy="322145"/>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Shape 203">
            <a:extLst>
              <a:ext uri="{FF2B5EF4-FFF2-40B4-BE49-F238E27FC236}">
                <a16:creationId xmlns:a16="http://schemas.microsoft.com/office/drawing/2014/main" id="{DCF77787-764A-4B31-BC71-B699A6383795}"/>
              </a:ext>
            </a:extLst>
          </p:cNvPr>
          <p:cNvSpPr/>
          <p:nvPr/>
        </p:nvSpPr>
        <p:spPr bwMode="auto">
          <a:xfrm>
            <a:off x="4900636" y="5308706"/>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14" descr="Image result for Oracle">
            <a:extLst>
              <a:ext uri="{FF2B5EF4-FFF2-40B4-BE49-F238E27FC236}">
                <a16:creationId xmlns:a16="http://schemas.microsoft.com/office/drawing/2014/main" id="{29247CEF-149D-4D49-BA11-C48BA22B0A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3037" y="5814860"/>
            <a:ext cx="1416717" cy="2012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 descr="Image result for Teradata logo">
            <a:extLst>
              <a:ext uri="{FF2B5EF4-FFF2-40B4-BE49-F238E27FC236}">
                <a16:creationId xmlns:a16="http://schemas.microsoft.com/office/drawing/2014/main" id="{2C338790-AB97-4C0D-AE0E-7423FDAB63E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490" b="20490"/>
          <a:stretch/>
        </p:blipFill>
        <p:spPr bwMode="auto">
          <a:xfrm>
            <a:off x="6459472" y="5227186"/>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8" descr="Image result for Cloudera">
            <a:extLst>
              <a:ext uri="{FF2B5EF4-FFF2-40B4-BE49-F238E27FC236}">
                <a16:creationId xmlns:a16="http://schemas.microsoft.com/office/drawing/2014/main" id="{CCBB1074-BCBB-406A-86CB-62526EBBA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5840" y="522718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485A9816-9ADA-48C8-833A-22B42FDA92AE}"/>
              </a:ext>
            </a:extLst>
          </p:cNvPr>
          <p:cNvPicPr>
            <a:picLocks noChangeAspect="1"/>
          </p:cNvPicPr>
          <p:nvPr/>
        </p:nvPicPr>
        <p:blipFill>
          <a:blip r:embed="rId10"/>
          <a:stretch>
            <a:fillRect/>
          </a:stretch>
        </p:blipFill>
        <p:spPr>
          <a:xfrm>
            <a:off x="10555557" y="5150554"/>
            <a:ext cx="1052989" cy="426460"/>
          </a:xfrm>
          <a:prstGeom prst="rect">
            <a:avLst/>
          </a:prstGeom>
        </p:spPr>
      </p:pic>
    </p:spTree>
    <p:extLst>
      <p:ext uri="{BB962C8B-B14F-4D97-AF65-F5344CB8AC3E}">
        <p14:creationId xmlns:p14="http://schemas.microsoft.com/office/powerpoint/2010/main" val="317755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pic>
        <p:nvPicPr>
          <p:cNvPr id="27" name="Picture 14" descr="Image result for Oracle">
            <a:extLst>
              <a:ext uri="{FF2B5EF4-FFF2-40B4-BE49-F238E27FC236}">
                <a16:creationId xmlns:a16="http://schemas.microsoft.com/office/drawing/2014/main" id="{6E67B49B-C561-4AF5-A831-FBC69DDF17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4975" y="6202144"/>
            <a:ext cx="1372289" cy="19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Insert into HDFS allowed</a:t>
            </a:r>
          </a:p>
        </p:txBody>
      </p:sp>
    </p:spTree>
    <p:extLst>
      <p:ext uri="{BB962C8B-B14F-4D97-AF65-F5344CB8AC3E}">
        <p14:creationId xmlns:p14="http://schemas.microsoft.com/office/powerpoint/2010/main" val="5202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0" name="Picture 14" descr="Image result for Oracle">
            <a:extLst>
              <a:ext uri="{FF2B5EF4-FFF2-40B4-BE49-F238E27FC236}">
                <a16:creationId xmlns:a16="http://schemas.microsoft.com/office/drawing/2014/main" id="{3BB4B3F6-2AD0-4ACC-B2E4-A3245E2A3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788" y="6122890"/>
            <a:ext cx="1206787" cy="171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Teradata logo">
            <a:extLst>
              <a:ext uri="{FF2B5EF4-FFF2-40B4-BE49-F238E27FC236}">
                <a16:creationId xmlns:a16="http://schemas.microsoft.com/office/drawing/2014/main" id="{734C8B00-397B-42F3-A71E-95F7584D89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4086152" y="5618464"/>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SAP HANA logo">
            <a:extLst>
              <a:ext uri="{FF2B5EF4-FFF2-40B4-BE49-F238E27FC236}">
                <a16:creationId xmlns:a16="http://schemas.microsoft.com/office/drawing/2014/main" id="{4CBB9042-ED3C-4DEF-8ED8-70F1AA338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4603" y="5800745"/>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Image result for Cloudera">
            <a:extLst>
              <a:ext uri="{FF2B5EF4-FFF2-40B4-BE49-F238E27FC236}">
                <a16:creationId xmlns:a16="http://schemas.microsoft.com/office/drawing/2014/main" id="{25550FA0-D911-4D6A-A591-C07D36793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131" y="560887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A5151505-030D-4E85-8D0B-EA19C76CF7C2}"/>
              </a:ext>
            </a:extLst>
          </p:cNvPr>
          <p:cNvPicPr>
            <a:picLocks noChangeAspect="1"/>
          </p:cNvPicPr>
          <p:nvPr/>
        </p:nvPicPr>
        <p:blipFill>
          <a:blip r:embed="rId8"/>
          <a:stretch>
            <a:fillRect/>
          </a:stretch>
        </p:blipFill>
        <p:spPr>
          <a:xfrm>
            <a:off x="8017126" y="5518180"/>
            <a:ext cx="1052989" cy="426460"/>
          </a:xfrm>
          <a:prstGeom prst="rect">
            <a:avLst/>
          </a:prstGeom>
        </p:spPr>
      </p:pic>
    </p:spTree>
    <p:extLst>
      <p:ext uri="{BB962C8B-B14F-4D97-AF65-F5344CB8AC3E}">
        <p14:creationId xmlns:p14="http://schemas.microsoft.com/office/powerpoint/2010/main" val="4844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858" y="1544904"/>
            <a:ext cx="688356" cy="688356"/>
          </a:xfrm>
          <a:prstGeom prst="rect">
            <a:avLst/>
          </a:prstGeom>
        </p:spPr>
      </p:pic>
      <p:pic>
        <p:nvPicPr>
          <p:cNvPr id="32" name="Picture 14" descr="Image result for Oracle">
            <a:extLst>
              <a:ext uri="{FF2B5EF4-FFF2-40B4-BE49-F238E27FC236}">
                <a16:creationId xmlns:a16="http://schemas.microsoft.com/office/drawing/2014/main" id="{0E14D88B-7EC2-4479-9564-214B17170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627" y="5659491"/>
            <a:ext cx="1607675" cy="2283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Image result for sap hana logo">
            <a:extLst>
              <a:ext uri="{FF2B5EF4-FFF2-40B4-BE49-F238E27FC236}">
                <a16:creationId xmlns:a16="http://schemas.microsoft.com/office/drawing/2014/main" id="{F8424331-34AB-441C-B37A-1F520547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93" y="5551692"/>
            <a:ext cx="1223080" cy="33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0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676D-2602-7D5F-DA56-3FBD53190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E65C2-5F51-C396-4C8B-89549AD7E323}"/>
              </a:ext>
            </a:extLst>
          </p:cNvPr>
          <p:cNvSpPr>
            <a:spLocks noGrp="1"/>
          </p:cNvSpPr>
          <p:nvPr>
            <p:ph type="title"/>
          </p:nvPr>
        </p:nvSpPr>
        <p:spPr>
          <a:xfrm>
            <a:off x="268941" y="1184319"/>
            <a:ext cx="11768866" cy="3535032"/>
          </a:xfrm>
        </p:spPr>
        <p:txBody>
          <a:bodyPr/>
          <a:lstStyle/>
          <a:p>
            <a:r>
              <a:rPr lang="en-US" dirty="0"/>
              <a:t>Using Polybase with SQL Server 2019 Demo</a:t>
            </a:r>
            <a:br>
              <a:rPr lang="en-US" dirty="0"/>
            </a:br>
            <a:br>
              <a:rPr lang="en-US" dirty="0"/>
            </a:br>
            <a:br>
              <a:rPr lang="en-US" dirty="0"/>
            </a:br>
            <a:r>
              <a:rPr lang="en-GB" sz="3600" dirty="0" err="1">
                <a:hlinkClick r:id="rId3"/>
              </a:rPr>
              <a:t>microsoft</a:t>
            </a:r>
            <a:r>
              <a:rPr lang="en-GB" sz="3600" dirty="0">
                <a:hlinkClick r:id="rId3"/>
              </a:rPr>
              <a:t>/sqlworkshops-sql2019lab: SQL Server 2019 Lab</a:t>
            </a:r>
            <a:endParaRPr lang="en-US" dirty="0"/>
          </a:p>
        </p:txBody>
      </p:sp>
    </p:spTree>
    <p:extLst>
      <p:ext uri="{BB962C8B-B14F-4D97-AF65-F5344CB8AC3E}">
        <p14:creationId xmlns:p14="http://schemas.microsoft.com/office/powerpoint/2010/main" val="35767153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4843-97B3-1294-E40B-15B782AD4F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DB3539-5B5A-4D75-0C30-18AC37950CDB}"/>
              </a:ext>
            </a:extLst>
          </p:cNvPr>
          <p:cNvSpPr>
            <a:spLocks noGrp="1"/>
          </p:cNvSpPr>
          <p:nvPr>
            <p:ph type="title"/>
          </p:nvPr>
        </p:nvSpPr>
        <p:spPr>
          <a:xfrm>
            <a:off x="426425" y="1184319"/>
            <a:ext cx="9103338" cy="3535032"/>
          </a:xfrm>
        </p:spPr>
        <p:txBody>
          <a:bodyPr/>
          <a:lstStyle/>
          <a:p>
            <a:r>
              <a:rPr lang="en-US" dirty="0"/>
              <a:t>Intelligent Query Processing</a:t>
            </a:r>
          </a:p>
        </p:txBody>
      </p:sp>
    </p:spTree>
    <p:extLst>
      <p:ext uri="{BB962C8B-B14F-4D97-AF65-F5344CB8AC3E}">
        <p14:creationId xmlns:p14="http://schemas.microsoft.com/office/powerpoint/2010/main" val="19914122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In-Memory OLTP</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10788422" cy="3535032"/>
          </a:xfrm>
        </p:spPr>
        <p:txBody>
          <a:bodyPr/>
          <a:lstStyle/>
          <a:p>
            <a:r>
              <a:rPr lang="en-US" dirty="0"/>
              <a:t>Intelligent Query Processing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31265571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Accelerated Database Recovery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2"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685C-8422-6CA2-A477-D121E5351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7E539-145F-E1F3-60F3-8589779DE35E}"/>
              </a:ext>
            </a:extLst>
          </p:cNvPr>
          <p:cNvSpPr>
            <a:spLocks noGrp="1"/>
          </p:cNvSpPr>
          <p:nvPr>
            <p:ph type="title"/>
          </p:nvPr>
        </p:nvSpPr>
        <p:spPr/>
        <p:txBody>
          <a:bodyPr/>
          <a:lstStyle/>
          <a:p>
            <a:r>
              <a:rPr lang="en-US" dirty="0"/>
              <a:t>Questions about ADR</a:t>
            </a:r>
          </a:p>
        </p:txBody>
      </p:sp>
      <p:sp>
        <p:nvSpPr>
          <p:cNvPr id="22" name="Text Placeholder 21">
            <a:extLst>
              <a:ext uri="{FF2B5EF4-FFF2-40B4-BE49-F238E27FC236}">
                <a16:creationId xmlns:a16="http://schemas.microsoft.com/office/drawing/2014/main" id="{BFD39C17-2D1D-BF15-23AD-26815610E81B}"/>
              </a:ext>
            </a:extLst>
          </p:cNvPr>
          <p:cNvSpPr>
            <a:spLocks noGrp="1"/>
          </p:cNvSpPr>
          <p:nvPr>
            <p:ph type="body" sz="quarter" idx="11"/>
          </p:nvPr>
        </p:nvSpPr>
        <p:spPr>
          <a:xfrm>
            <a:off x="321640" y="1246392"/>
            <a:ext cx="11548719" cy="5478423"/>
          </a:xfrm>
        </p:spPr>
        <p:txBody>
          <a:bodyPr/>
          <a:lstStyle/>
          <a:p>
            <a:pPr marL="0" indent="0">
              <a:buNone/>
            </a:pPr>
            <a:r>
              <a:rPr lang="en-GB" sz="1600" b="1" dirty="0"/>
              <a:t>Will my database be larger with the PVS?</a:t>
            </a:r>
          </a:p>
          <a:p>
            <a:pPr marL="0" indent="0">
              <a:buNone/>
            </a:pPr>
            <a:r>
              <a:rPr lang="en-GB" sz="1600" dirty="0"/>
              <a:t>It will be larger than without ADR. However, it may not grow extremely large due to concepts like logical revert and cleanup processes designed with ADR. Testing is the only way to know. </a:t>
            </a:r>
          </a:p>
          <a:p>
            <a:pPr marL="0" indent="0">
              <a:buNone/>
            </a:pPr>
            <a:r>
              <a:rPr lang="en-GB" sz="1600" b="1" dirty="0"/>
              <a:t>Will it affect performance?</a:t>
            </a:r>
          </a:p>
          <a:p>
            <a:pPr marL="0" indent="0">
              <a:buNone/>
            </a:pPr>
            <a:r>
              <a:rPr lang="en-GB" sz="1600" dirty="0"/>
              <a:t>As with any feature performance impact will vary. However, extremely "write-heavy" applications may see some effect. Typically those applications don't use long running transactions so they may not benefit from ADR. </a:t>
            </a:r>
          </a:p>
          <a:p>
            <a:pPr marL="0" indent="0">
              <a:buNone/>
            </a:pPr>
            <a:r>
              <a:rPr lang="en-GB" sz="1600" b="1" dirty="0"/>
              <a:t>How is the Persistent Version Store different than the Version Store in </a:t>
            </a:r>
            <a:r>
              <a:rPr lang="en-GB" sz="1600" b="1" dirty="0" err="1"/>
              <a:t>TempDB</a:t>
            </a:r>
            <a:r>
              <a:rPr lang="en-GB" sz="1600" b="1" dirty="0"/>
              <a:t>?</a:t>
            </a:r>
          </a:p>
          <a:p>
            <a:pPr marL="0" indent="0">
              <a:buNone/>
            </a:pPr>
            <a:r>
              <a:rPr lang="en-GB" sz="1600" dirty="0"/>
              <a:t>SQL Server uses </a:t>
            </a:r>
            <a:r>
              <a:rPr lang="en-GB" sz="1600" dirty="0" err="1"/>
              <a:t>TempDB</a:t>
            </a:r>
            <a:r>
              <a:rPr lang="en-GB" sz="1600" dirty="0"/>
              <a:t> to store versions for rows for queries that use SNAPSHOT transaction isolation levels (or the database option READ_COMMITTED_SNAPSHOT_ISOLATION). If you enable ADR for a database, any queries using SNAPSHOT transaction isolation levels will use the persistent version store instead.</a:t>
            </a:r>
          </a:p>
          <a:p>
            <a:pPr marL="0" indent="0">
              <a:buNone/>
            </a:pPr>
            <a:r>
              <a:rPr lang="en-GB" sz="1600" b="1" dirty="0"/>
              <a:t>How does this affect Always On Availability Groups?</a:t>
            </a:r>
          </a:p>
          <a:p>
            <a:pPr marL="0" indent="0">
              <a:buNone/>
            </a:pPr>
            <a:r>
              <a:rPr lang="en-GB" sz="1600" dirty="0"/>
              <a:t>Secondary replicas receive all changes to the persistent version store and log records. ADR can help speed up failover times because undo processing can be extremely fast. In addition read-only queries on secondary replicas will now use the persistent version store instead of </a:t>
            </a:r>
            <a:r>
              <a:rPr lang="en-GB" sz="1600" dirty="0" err="1"/>
              <a:t>TempDB</a:t>
            </a:r>
            <a:r>
              <a:rPr lang="en-GB" sz="1600" dirty="0"/>
              <a:t> on the secondary. Secondary replicas signal the primary replica which versions need to be kept to service read queries on secondaries. If a secondary replica needs to be restarted, the persistent version store can easily be used where as with </a:t>
            </a:r>
            <a:r>
              <a:rPr lang="en-GB" sz="1600" dirty="0" err="1"/>
              <a:t>TempDB</a:t>
            </a:r>
            <a:r>
              <a:rPr lang="en-GB" sz="1600" dirty="0"/>
              <a:t>, the version store is lost and read queries may be held up for transactions to commit or undo.</a:t>
            </a:r>
          </a:p>
          <a:p>
            <a:pPr marL="0" indent="0">
              <a:buNone/>
            </a:pPr>
            <a:endParaRPr lang="en-US" sz="2000" dirty="0">
              <a:latin typeface="+mj-lt"/>
            </a:endParaRPr>
          </a:p>
        </p:txBody>
      </p:sp>
      <p:grpSp>
        <p:nvGrpSpPr>
          <p:cNvPr id="26" name="Group 119">
            <a:extLst>
              <a:ext uri="{FF2B5EF4-FFF2-40B4-BE49-F238E27FC236}">
                <a16:creationId xmlns:a16="http://schemas.microsoft.com/office/drawing/2014/main" id="{F1A9D15B-3A3B-9334-EEFF-D2657318F528}"/>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CFCD873-D941-7CD3-4E17-2CCECCA4057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7E21FF70-B759-230B-8684-F7DEFA2BC5A0}"/>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9D3DAEEC-47A8-389D-2F2E-5AD7233F9FFC}"/>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72D648E7-F906-43A5-0954-86EBCB578875}"/>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BD683F7D-FC5E-BC11-547D-22F434DBC03B}"/>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198F0E01-20E0-3F2E-7C51-D72BC74EF94F}"/>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C8EFB238-1DC1-EDC4-FCBD-B222FDB3E380}"/>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BCD92C36-23C8-23B5-9583-3596F14BA27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D5B0A2F0-A951-C3B0-077A-A05B18808885}"/>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4553860-37DF-5167-87C5-5E5146799166}"/>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E473351C-9CBF-E672-61B3-055FBE9BCD2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37343557-E4B0-382C-8EE5-0C6AA634B401}"/>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21B8B8F5-BF5E-238F-BE2B-C0E60303F72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616720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11299410" cy="3535032"/>
          </a:xfrm>
        </p:spPr>
        <p:txBody>
          <a:bodyPr/>
          <a:lstStyle/>
          <a:p>
            <a:r>
              <a:rPr lang="en-US" dirty="0"/>
              <a:t>Accelerated Database Recovery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4516251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30A9-5AAA-C1F8-A77A-AD41AF0819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55A308-A0EE-E633-1E38-0DB596CC3BF7}"/>
              </a:ext>
            </a:extLst>
          </p:cNvPr>
          <p:cNvSpPr>
            <a:spLocks noGrp="1"/>
          </p:cNvSpPr>
          <p:nvPr>
            <p:ph type="title"/>
          </p:nvPr>
        </p:nvSpPr>
        <p:spPr>
          <a:xfrm>
            <a:off x="426425" y="1184319"/>
            <a:ext cx="9103338" cy="3535032"/>
          </a:xfrm>
        </p:spPr>
        <p:txBody>
          <a:bodyPr/>
          <a:lstStyle/>
          <a:p>
            <a:r>
              <a:rPr lang="en-US" dirty="0"/>
              <a:t>Row Level Security</a:t>
            </a:r>
          </a:p>
        </p:txBody>
      </p:sp>
      <p:sp>
        <p:nvSpPr>
          <p:cNvPr id="3" name="TextBox 2">
            <a:extLst>
              <a:ext uri="{FF2B5EF4-FFF2-40B4-BE49-F238E27FC236}">
                <a16:creationId xmlns:a16="http://schemas.microsoft.com/office/drawing/2014/main" id="{2988A78C-BC2B-56C9-2D7D-CD25B53EF8D5}"/>
              </a:ext>
            </a:extLst>
          </p:cNvPr>
          <p:cNvSpPr txBox="1"/>
          <p:nvPr/>
        </p:nvSpPr>
        <p:spPr>
          <a:xfrm>
            <a:off x="6546028" y="6232275"/>
            <a:ext cx="5303520" cy="363946"/>
          </a:xfrm>
          <a:prstGeom prst="rect">
            <a:avLst/>
          </a:prstGeom>
          <a:noFill/>
        </p:spPr>
        <p:txBody>
          <a:bodyPr wrap="square">
            <a:spAutoFit/>
          </a:bodyPr>
          <a:lstStyle/>
          <a:p>
            <a:r>
              <a:rPr lang="en-GB" dirty="0">
                <a:hlinkClick r:id="rId3">
                  <a:extLst>
                    <a:ext uri="{A12FA001-AC4F-418D-AE19-62706E023703}">
                      <ahyp:hlinkClr xmlns:ahyp="http://schemas.microsoft.com/office/drawing/2018/hyperlinkcolor" val="tx"/>
                    </a:ext>
                  </a:extLst>
                </a:hlinkClick>
              </a:rPr>
              <a:t>Row-level security - SQL Server | Microsoft Learn</a:t>
            </a:r>
            <a:endParaRPr lang="en-GB" dirty="0"/>
          </a:p>
        </p:txBody>
      </p:sp>
      <p:pic>
        <p:nvPicPr>
          <p:cNvPr id="1026" name="Picture 2" descr="Decorative graphic of row level security.">
            <a:extLst>
              <a:ext uri="{FF2B5EF4-FFF2-40B4-BE49-F238E27FC236}">
                <a16:creationId xmlns:a16="http://schemas.microsoft.com/office/drawing/2014/main" id="{911C14F5-2A4E-ABDC-F347-9B338B1D0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2686050"/>
            <a:ext cx="5607036" cy="249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233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B2555-2F2B-2B32-F9EA-6465542634D2}"/>
              </a:ext>
            </a:extLst>
          </p:cNvPr>
          <p:cNvSpPr>
            <a:spLocks noGrp="1"/>
          </p:cNvSpPr>
          <p:nvPr>
            <p:ph type="title"/>
          </p:nvPr>
        </p:nvSpPr>
        <p:spPr/>
        <p:txBody>
          <a:bodyPr/>
          <a:lstStyle/>
          <a:p>
            <a:r>
              <a:rPr lang="en-GB" dirty="0"/>
              <a:t>Description</a:t>
            </a:r>
          </a:p>
        </p:txBody>
      </p:sp>
      <p:sp>
        <p:nvSpPr>
          <p:cNvPr id="4" name="Text Placeholder 1">
            <a:extLst>
              <a:ext uri="{FF2B5EF4-FFF2-40B4-BE49-F238E27FC236}">
                <a16:creationId xmlns:a16="http://schemas.microsoft.com/office/drawing/2014/main" id="{32AA9FA5-839D-8FF3-071C-E681D6AA17B5}"/>
              </a:ext>
            </a:extLst>
          </p:cNvPr>
          <p:cNvSpPr txBox="1">
            <a:spLocks/>
          </p:cNvSpPr>
          <p:nvPr/>
        </p:nvSpPr>
        <p:spPr>
          <a:xfrm>
            <a:off x="588263" y="1225954"/>
            <a:ext cx="11188101" cy="5785302"/>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800" dirty="0">
                <a:latin typeface="Segoe UI" panose="020B0502040204020203" pitchFamily="34" charset="0"/>
              </a:rPr>
              <a:t>Row-level security (RLS) enables you to use group membership or execution context to control access to rows in a database table.</a:t>
            </a:r>
          </a:p>
          <a:p>
            <a:r>
              <a:rPr lang="en-GB" sz="1800" dirty="0">
                <a:latin typeface="Segoe UI" panose="020B0502040204020203" pitchFamily="34" charset="0"/>
              </a:rPr>
              <a:t>Row-level security simplifies the design and coding of security in your application. RLS helps you implement restrictions on data row access. For example, you can ensure that workers access only those data rows that are pertinent to their department. Another example is to restrict customers' data access to only the data relevant to their company.</a:t>
            </a:r>
          </a:p>
          <a:p>
            <a:r>
              <a:rPr lang="en-GB" sz="1800" dirty="0">
                <a:latin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algn="l">
              <a:buNone/>
            </a:pPr>
            <a:r>
              <a:rPr lang="en-GB" sz="1800" b="0" i="0" dirty="0">
                <a:effectLst/>
              </a:rPr>
              <a:t>Row Level Security is built into the core SQL Server query engine, which means the setup and ongoing administration is much easier than row based security has ever been in the past. An administrator can apply security to a series of objects, by specifying the rules on which access is granted in a series of functions. More importantly, a function can be applied to multiple objects. </a:t>
            </a:r>
          </a:p>
          <a:p>
            <a:pPr algn="l">
              <a:buNone/>
            </a:pPr>
            <a:r>
              <a:rPr lang="en-GB" sz="1800" b="0" i="0" dirty="0">
                <a:effectLst/>
              </a:rPr>
              <a:t>This creates consistency for the developer in that the security is always applied without any burden to ensure that T-SQL code checks for access. The developer can write code as if they have access to all rows, and the final implementation will ensure that each time a query attempts to access a table with a security policy applied, the limitations are enforced.</a:t>
            </a:r>
          </a:p>
          <a:p>
            <a:endParaRPr lang="en-GB" sz="1400" dirty="0">
              <a:latin typeface="Segoe UI" panose="020B0502040204020203" pitchFamily="34" charset="0"/>
            </a:endParaRPr>
          </a:p>
          <a:p>
            <a:endParaRPr lang="en-GB" dirty="0"/>
          </a:p>
        </p:txBody>
      </p:sp>
    </p:spTree>
    <p:extLst>
      <p:ext uri="{BB962C8B-B14F-4D97-AF65-F5344CB8AC3E}">
        <p14:creationId xmlns:p14="http://schemas.microsoft.com/office/powerpoint/2010/main" val="19235856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D6851-9080-EC29-41AE-D986CE104EEC}"/>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037F16A4-32C0-5157-09B2-3210B6786B00}"/>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5B45216-D968-F1E8-AB8F-0001B005F65E}"/>
              </a:ext>
            </a:extLst>
          </p:cNvPr>
          <p:cNvSpPr>
            <a:spLocks noGrp="1"/>
          </p:cNvSpPr>
          <p:nvPr>
            <p:ph type="body" sz="quarter" idx="10"/>
          </p:nvPr>
        </p:nvSpPr>
        <p:spPr>
          <a:xfrm>
            <a:off x="706268" y="2285027"/>
            <a:ext cx="11293888" cy="3313664"/>
          </a:xfrm>
        </p:spPr>
        <p:txBody>
          <a:bodyPr/>
          <a:lstStyle/>
          <a:p>
            <a:pPr algn="l">
              <a:spcBef>
                <a:spcPts val="0"/>
              </a:spcBef>
            </a:pPr>
            <a:r>
              <a:rPr lang="en-GB" sz="3200" i="0" dirty="0">
                <a:effectLst/>
              </a:rPr>
              <a:t>High-throughput and low-latency transaction processing</a:t>
            </a:r>
          </a:p>
          <a:p>
            <a:pPr algn="l">
              <a:spcBef>
                <a:spcPts val="0"/>
              </a:spcBef>
            </a:pPr>
            <a:r>
              <a:rPr lang="en-GB" sz="3200" i="0" dirty="0">
                <a:effectLst/>
              </a:rPr>
              <a:t>Data ingestion, including IoT (Internet-of-Things)</a:t>
            </a:r>
          </a:p>
          <a:p>
            <a:pPr>
              <a:spcBef>
                <a:spcPts val="0"/>
              </a:spcBef>
            </a:pPr>
            <a:r>
              <a:rPr lang="en-GB" sz="3200" i="0" dirty="0">
                <a:effectLst/>
              </a:rPr>
              <a:t>Caching and session state.</a:t>
            </a:r>
          </a:p>
          <a:p>
            <a:pPr lvl="2">
              <a:spcBef>
                <a:spcPts val="0"/>
              </a:spcBef>
            </a:pPr>
            <a:r>
              <a:rPr lang="en-GB" sz="1500" i="0" dirty="0">
                <a:effectLst/>
              </a:rPr>
              <a:t> </a:t>
            </a:r>
            <a:r>
              <a:rPr lang="en-GB" sz="1500" dirty="0">
                <a:hlinkClick r:id="rId3"/>
              </a:rPr>
              <a:t>How bwin is using SQL Server 2016 In-Memory OLTP to achieve unprecedented performance and scale | Microsoft Learn</a:t>
            </a:r>
            <a:endParaRPr lang="en-GB" sz="1500" i="0" dirty="0">
              <a:effectLst/>
            </a:endParaRPr>
          </a:p>
          <a:p>
            <a:pPr>
              <a:spcBef>
                <a:spcPts val="0"/>
              </a:spcBef>
            </a:pPr>
            <a:r>
              <a:rPr lang="en-GB" sz="3200" i="0" dirty="0" err="1">
                <a:effectLst/>
              </a:rPr>
              <a:t>tempdb</a:t>
            </a:r>
            <a:r>
              <a:rPr lang="en-GB" sz="3200" i="0" dirty="0">
                <a:effectLst/>
              </a:rPr>
              <a:t> object replacement</a:t>
            </a:r>
          </a:p>
          <a:p>
            <a:pPr>
              <a:spcBef>
                <a:spcPts val="0"/>
              </a:spcBef>
            </a:pPr>
            <a:r>
              <a:rPr lang="en-GB" sz="3200" i="0" dirty="0">
                <a:effectLst/>
              </a:rPr>
              <a:t>ETL (Extract Transform Load)</a:t>
            </a:r>
          </a:p>
          <a:p>
            <a:pPr algn="l">
              <a:spcBef>
                <a:spcPts val="0"/>
              </a:spcBef>
            </a:pPr>
            <a:endParaRPr lang="en-GB" sz="2400" b="1" i="0" dirty="0">
              <a:effectLst/>
              <a:latin typeface="Segoe UI" panose="020B0502040204020203" pitchFamily="34" charset="0"/>
            </a:endParaRPr>
          </a:p>
        </p:txBody>
      </p:sp>
      <p:sp>
        <p:nvSpPr>
          <p:cNvPr id="17" name="Title 16">
            <a:extLst>
              <a:ext uri="{FF2B5EF4-FFF2-40B4-BE49-F238E27FC236}">
                <a16:creationId xmlns:a16="http://schemas.microsoft.com/office/drawing/2014/main" id="{54BD92AB-46AD-C4DC-CED3-3FF0D4687087}"/>
              </a:ext>
            </a:extLst>
          </p:cNvPr>
          <p:cNvSpPr>
            <a:spLocks noGrp="1"/>
          </p:cNvSpPr>
          <p:nvPr>
            <p:ph type="title"/>
          </p:nvPr>
        </p:nvSpPr>
        <p:spPr>
          <a:xfrm>
            <a:off x="706268" y="1359737"/>
            <a:ext cx="11126815" cy="613150"/>
          </a:xfrm>
        </p:spPr>
        <p:txBody>
          <a:bodyPr/>
          <a:lstStyle/>
          <a:p>
            <a:r>
              <a:rPr lang="en-GB" sz="1400" b="0" i="0" dirty="0">
                <a:effectLst/>
                <a:latin typeface="Segoe UI" panose="020B0502040204020203" pitchFamily="34" charset="0"/>
              </a:rPr>
              <a:t>In-Memory OLTP isn't a magic go-fast button, and isn't suitable for all workloads. For example, memory-optimized tables don't bring down your CPU utilization if most of the queries are performing aggregation over large ranges of data. </a:t>
            </a: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help with that scenario.</a:t>
            </a:r>
            <a:endParaRPr lang="en-US" sz="1400" dirty="0"/>
          </a:p>
        </p:txBody>
      </p:sp>
      <p:sp>
        <p:nvSpPr>
          <p:cNvPr id="5" name="Title 16">
            <a:extLst>
              <a:ext uri="{FF2B5EF4-FFF2-40B4-BE49-F238E27FC236}">
                <a16:creationId xmlns:a16="http://schemas.microsoft.com/office/drawing/2014/main" id="{D72C6A26-4FAF-9B9D-1F9A-6CE69D0A15BA}"/>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In-Memory OLTP</a:t>
            </a:r>
          </a:p>
        </p:txBody>
      </p:sp>
      <p:sp>
        <p:nvSpPr>
          <p:cNvPr id="8" name="TextBox 7">
            <a:extLst>
              <a:ext uri="{FF2B5EF4-FFF2-40B4-BE49-F238E27FC236}">
                <a16:creationId xmlns:a16="http://schemas.microsoft.com/office/drawing/2014/main" id="{8A97052D-FD22-F860-9AD3-4810F2F40F87}"/>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a:hlinkClick r:id="rId4"/>
              </a:rPr>
              <a:t>In-Memory OLTP overview and usage scenarios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27957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B8559-391D-F679-3EEF-2F97C4B6AE5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45D9067-129F-3C33-E548-B92F8B3C1834}"/>
              </a:ext>
            </a:extLst>
          </p:cNvPr>
          <p:cNvSpPr>
            <a:spLocks noGrp="1"/>
          </p:cNvSpPr>
          <p:nvPr>
            <p:ph type="body" sz="quarter" idx="10"/>
          </p:nvPr>
        </p:nvSpPr>
        <p:spPr>
          <a:xfrm>
            <a:off x="588263" y="1225954"/>
            <a:ext cx="11188101" cy="4112216"/>
          </a:xfrm>
        </p:spPr>
        <p:txBody>
          <a:bodyPr/>
          <a:lstStyle/>
          <a:p>
            <a:pPr algn="l">
              <a:buNone/>
            </a:pPr>
            <a:r>
              <a:rPr lang="en-GB" b="0" i="0" dirty="0">
                <a:effectLst/>
                <a:latin typeface="Segoe UI" panose="020B0502040204020203" pitchFamily="34" charset="0"/>
              </a:rPr>
              <a:t>It's highly recommended to create a separate schema for the RLS objects: predicate functions, and security policies. This helps to separate the permissions that are required on these special objects from the target tables. Additional separation for different policies and predicate functions might be needed in multitenant databases, but not as a standard for every case.</a:t>
            </a:r>
          </a:p>
          <a:p>
            <a:pPr algn="l">
              <a:buNone/>
            </a:pPr>
            <a:r>
              <a:rPr lang="en-GB" b="0" i="0" dirty="0">
                <a:effectLst/>
                <a:latin typeface="Segoe UI" panose="020B0502040204020203" pitchFamily="34" charset="0"/>
              </a:rPr>
              <a:t>The ALTER ANY SECURITY POLICY permission is intended for highly privileged users (such as a security policy manager). The security policy manager doesn't require SELECT permission on the tables they protect.</a:t>
            </a:r>
          </a:p>
          <a:p>
            <a:pPr algn="l">
              <a:buNone/>
            </a:pPr>
            <a:r>
              <a:rPr lang="en-GB" b="0" i="0" dirty="0">
                <a:effectLst/>
                <a:latin typeface="Segoe UI" panose="020B0502040204020203" pitchFamily="34" charset="0"/>
              </a:rPr>
              <a:t>Avoid type conversions in predicate functions to avoid potential runtime errors.</a:t>
            </a:r>
          </a:p>
          <a:p>
            <a:pPr algn="l">
              <a:buNone/>
            </a:pPr>
            <a:r>
              <a:rPr lang="en-GB" b="0" i="0" dirty="0">
                <a:effectLst/>
                <a:latin typeface="Segoe UI" panose="020B0502040204020203" pitchFamily="34" charset="0"/>
              </a:rPr>
              <a:t>Avoid recursion in predicate functions wherever possible to avoid performance degradation. The query optimizer will try to detect direct recursions, but isn't guaranteed to find indirect recursions. An indirect recursion is where a second function calls the predicate function.</a:t>
            </a:r>
          </a:p>
          <a:p>
            <a:pPr algn="l">
              <a:buNone/>
            </a:pPr>
            <a:r>
              <a:rPr lang="en-GB" b="0" i="0" dirty="0">
                <a:effectLst/>
                <a:latin typeface="Segoe UI" panose="020B0502040204020203" pitchFamily="34" charset="0"/>
              </a:rPr>
              <a:t>Avoid using excessive table joins in predicate functions to maximize performance.</a:t>
            </a:r>
          </a:p>
          <a:p>
            <a:endParaRPr lang="en-GB" dirty="0"/>
          </a:p>
        </p:txBody>
      </p:sp>
      <p:sp>
        <p:nvSpPr>
          <p:cNvPr id="3" name="Title 2">
            <a:extLst>
              <a:ext uri="{FF2B5EF4-FFF2-40B4-BE49-F238E27FC236}">
                <a16:creationId xmlns:a16="http://schemas.microsoft.com/office/drawing/2014/main" id="{B580CDF8-62D5-F0CA-3913-5586D543C600}"/>
              </a:ext>
            </a:extLst>
          </p:cNvPr>
          <p:cNvSpPr>
            <a:spLocks noGrp="1"/>
          </p:cNvSpPr>
          <p:nvPr>
            <p:ph type="title"/>
          </p:nvPr>
        </p:nvSpPr>
        <p:spPr>
          <a:xfrm>
            <a:off x="588262" y="457200"/>
            <a:ext cx="6162161" cy="500231"/>
          </a:xfrm>
        </p:spPr>
        <p:txBody>
          <a:bodyPr/>
          <a:lstStyle/>
          <a:p>
            <a:r>
              <a:rPr lang="en-GB" b="1" i="0" dirty="0">
                <a:effectLst/>
                <a:latin typeface="Segoe UI" panose="020B0502040204020203" pitchFamily="34" charset="0"/>
              </a:rPr>
              <a:t>Best practices</a:t>
            </a:r>
            <a:br>
              <a:rPr lang="en-GB" b="1" i="0" dirty="0">
                <a:effectLst/>
                <a:latin typeface="Segoe UI" panose="020B0502040204020203" pitchFamily="34" charset="0"/>
              </a:rPr>
            </a:br>
            <a:br>
              <a:rPr lang="en-GB" b="1" i="0" dirty="0">
                <a:effectLst/>
                <a:latin typeface="Segoe UI" panose="020B0502040204020203" pitchFamily="34" charset="0"/>
              </a:rPr>
            </a:br>
            <a:endParaRPr lang="en-GB" dirty="0"/>
          </a:p>
        </p:txBody>
      </p:sp>
    </p:spTree>
    <p:extLst>
      <p:ext uri="{BB962C8B-B14F-4D97-AF65-F5344CB8AC3E}">
        <p14:creationId xmlns:p14="http://schemas.microsoft.com/office/powerpoint/2010/main" val="24935848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8ACC-254F-C41D-64B8-C5D30109544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0979055-3110-A428-5AF6-A39AB74715C9}"/>
              </a:ext>
            </a:extLst>
          </p:cNvPr>
          <p:cNvSpPr>
            <a:spLocks noGrp="1"/>
          </p:cNvSpPr>
          <p:nvPr>
            <p:ph type="body" sz="quarter" idx="10"/>
          </p:nvPr>
        </p:nvSpPr>
        <p:spPr>
          <a:xfrm>
            <a:off x="588263" y="957004"/>
            <a:ext cx="11188101" cy="5287801"/>
          </a:xfrm>
        </p:spPr>
        <p:txBody>
          <a:bodyPr/>
          <a:lstStyle/>
          <a:p>
            <a:pPr algn="l">
              <a:buNone/>
            </a:pPr>
            <a:r>
              <a:rPr lang="en-GB" sz="1400" b="0" i="0" dirty="0">
                <a:effectLst/>
                <a:latin typeface="Segoe UI" panose="020B0502040204020203" pitchFamily="34" charset="0"/>
              </a:rPr>
              <a:t>A table can only be referenced by one security policy at a time. This does not include disabled (STATE=OFF) policies, but limits enabled (STATE = ON) policies to one per table. There can be different predicates on the same table (FILTER and BLOCK), but only one of each type at a time can be enabled.</a:t>
            </a:r>
          </a:p>
          <a:p>
            <a:pPr algn="l">
              <a:buNone/>
            </a:pPr>
            <a:r>
              <a:rPr lang="en-GB" sz="1400" b="0" i="0" dirty="0">
                <a:effectLst/>
                <a:latin typeface="Segoe UI" panose="020B0502040204020203" pitchFamily="34" charset="0"/>
              </a:rPr>
              <a:t>Memory-Optimized Tables: The inline table-valued function used as a security predicate on a memory-optimized table must be defined using the WITH NATIVE_COMPILATION option. </a:t>
            </a:r>
          </a:p>
          <a:p>
            <a:pPr algn="l">
              <a:buNone/>
            </a:pPr>
            <a:r>
              <a:rPr lang="en-GB" sz="1400" b="0" i="0" dirty="0">
                <a:effectLst/>
                <a:latin typeface="Segoe UI" panose="020B0502040204020203" pitchFamily="34" charset="0"/>
              </a:rPr>
              <a:t>Indexed views: In general, security policies can be created on top of views, and views can be created on top of tables that are bound by security policies. However, indexed views can't be created on top of tables that have a security policy, because row lookups via the index would bypass the policy.</a:t>
            </a:r>
          </a:p>
          <a:p>
            <a:pPr algn="l">
              <a:buNone/>
            </a:pPr>
            <a:r>
              <a:rPr lang="en-GB" sz="1400" b="0" i="0" dirty="0">
                <a:effectLst/>
                <a:latin typeface="Segoe UI" panose="020B0502040204020203" pitchFamily="34" charset="0"/>
              </a:rPr>
              <a:t>Full-Text Search: A performance hit is expected for queries using the following Full-Text Search and Semantic Search functions, because of an extra join introduced to apply row-level security and avoid leaking the primary keys of rows that should be filtered: CONTAINSTABLE, FREETEXTTABLE, </a:t>
            </a:r>
            <a:r>
              <a:rPr lang="en-GB" sz="1400" b="0" i="0" dirty="0" err="1">
                <a:effectLst/>
                <a:latin typeface="Segoe UI" panose="020B0502040204020203" pitchFamily="34" charset="0"/>
              </a:rPr>
              <a:t>semantickeyphrasetable</a:t>
            </a:r>
            <a:r>
              <a:rPr lang="en-GB" sz="1400" b="0" i="0" dirty="0">
                <a:effectLst/>
                <a:latin typeface="Segoe UI" panose="020B0502040204020203" pitchFamily="34" charset="0"/>
              </a:rPr>
              <a:t>, </a:t>
            </a:r>
            <a:r>
              <a:rPr lang="en-GB" sz="1400" b="0" i="0" dirty="0" err="1">
                <a:effectLst/>
                <a:latin typeface="Segoe UI" panose="020B0502040204020203" pitchFamily="34" charset="0"/>
              </a:rPr>
              <a:t>semanticsimilaritydetailstable</a:t>
            </a:r>
            <a:r>
              <a:rPr lang="en-GB" sz="1400" b="0" i="0" dirty="0">
                <a:effectLst/>
                <a:latin typeface="Segoe UI" panose="020B0502040204020203" pitchFamily="34" charset="0"/>
              </a:rPr>
              <a:t>, </a:t>
            </a:r>
            <a:r>
              <a:rPr lang="en-GB" sz="1400" b="0" i="0" dirty="0" err="1">
                <a:effectLst/>
                <a:latin typeface="Segoe UI" panose="020B0502040204020203" pitchFamily="34" charset="0"/>
              </a:rPr>
              <a:t>semanticsimilaritytable</a:t>
            </a:r>
            <a:r>
              <a:rPr lang="en-GB" sz="1400" b="0" i="0" dirty="0">
                <a:effectLst/>
                <a:latin typeface="Segoe UI" panose="020B0502040204020203" pitchFamily="34" charset="0"/>
              </a:rPr>
              <a:t>.</a:t>
            </a:r>
          </a:p>
          <a:p>
            <a:pPr algn="l">
              <a:buNone/>
            </a:pP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RLS is compatible with both clustered and </a:t>
            </a:r>
            <a:r>
              <a:rPr lang="en-GB" sz="1400" b="0" i="0" dirty="0" err="1">
                <a:effectLst/>
                <a:latin typeface="Segoe UI" panose="020B0502040204020203" pitchFamily="34" charset="0"/>
              </a:rPr>
              <a:t>nonclustered</a:t>
            </a:r>
            <a:r>
              <a:rPr lang="en-GB" sz="1400" b="0" i="0" dirty="0">
                <a:effectLst/>
                <a:latin typeface="Segoe UI" panose="020B0502040204020203" pitchFamily="34" charset="0"/>
              </a:rPr>
              <a:t> </a:t>
            </a: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However, because row-level security applies a function, it's possible that the optimizer might modify the query plan so that it doesn't use batch mode.</a:t>
            </a:r>
          </a:p>
          <a:p>
            <a:pPr algn="l">
              <a:buNone/>
            </a:pPr>
            <a:r>
              <a:rPr lang="en-GB" sz="1400" b="0" i="0" dirty="0">
                <a:effectLst/>
                <a:latin typeface="Segoe UI" panose="020B0502040204020203" pitchFamily="34" charset="0"/>
              </a:rPr>
              <a:t>Partitioned Views: Block predicates can't be defined on partitioned views, and partitioned views can't be created on top of tables that use block predicates. Filter predicates are compatible with partitioned views.</a:t>
            </a:r>
          </a:p>
          <a:p>
            <a:pPr algn="l">
              <a:buNone/>
            </a:pPr>
            <a:r>
              <a:rPr lang="en-GB" sz="1400" b="0" i="0" dirty="0">
                <a:effectLst/>
                <a:latin typeface="Segoe UI" panose="020B0502040204020203" pitchFamily="34" charset="0"/>
              </a:rPr>
              <a:t>Temporal tables: Temporal tables are compatible with RLS. However, security predicates on the current table aren't automatically replicated to the history table. To apply a security policy to both the current and the history tables, you must individually add a security predicate on each table.</a:t>
            </a:r>
          </a:p>
          <a:p>
            <a:pPr algn="l">
              <a:buNone/>
            </a:pPr>
            <a:endParaRPr lang="en-GB" b="0" i="0" dirty="0">
              <a:effectLst/>
              <a:latin typeface="Segoe UI" panose="020B0502040204020203" pitchFamily="34" charset="0"/>
            </a:endParaRPr>
          </a:p>
          <a:p>
            <a:endParaRPr lang="en-GB" dirty="0"/>
          </a:p>
        </p:txBody>
      </p:sp>
      <p:sp>
        <p:nvSpPr>
          <p:cNvPr id="3" name="Title 2">
            <a:extLst>
              <a:ext uri="{FF2B5EF4-FFF2-40B4-BE49-F238E27FC236}">
                <a16:creationId xmlns:a16="http://schemas.microsoft.com/office/drawing/2014/main" id="{79778C47-E2F2-BD81-C6B8-1519BC5D2B3E}"/>
              </a:ext>
            </a:extLst>
          </p:cNvPr>
          <p:cNvSpPr>
            <a:spLocks noGrp="1"/>
          </p:cNvSpPr>
          <p:nvPr>
            <p:ph type="title"/>
          </p:nvPr>
        </p:nvSpPr>
        <p:spPr>
          <a:xfrm>
            <a:off x="588263" y="139849"/>
            <a:ext cx="6162161" cy="607807"/>
          </a:xfrm>
        </p:spPr>
        <p:txBody>
          <a:bodyPr/>
          <a:lstStyle/>
          <a:p>
            <a:r>
              <a:rPr lang="en-GB" b="1" i="0" dirty="0">
                <a:effectLst/>
                <a:latin typeface="Segoe UI" panose="020B0502040204020203" pitchFamily="34" charset="0"/>
              </a:rPr>
              <a:t>Cross-feature compatibility</a:t>
            </a:r>
            <a:br>
              <a:rPr lang="en-GB" b="1" i="0" dirty="0">
                <a:effectLst/>
                <a:latin typeface="Segoe UI" panose="020B0502040204020203" pitchFamily="34" charset="0"/>
              </a:rPr>
            </a:br>
            <a:br>
              <a:rPr lang="en-GB" b="1" i="0" dirty="0">
                <a:effectLst/>
                <a:latin typeface="Segoe UI" panose="020B0502040204020203" pitchFamily="34" charset="0"/>
              </a:rPr>
            </a:br>
            <a:br>
              <a:rPr lang="en-GB" b="1" i="0" dirty="0">
                <a:effectLst/>
                <a:latin typeface="Segoe UI" panose="020B0502040204020203" pitchFamily="34" charset="0"/>
              </a:rPr>
            </a:br>
            <a:endParaRPr lang="en-GB" dirty="0"/>
          </a:p>
        </p:txBody>
      </p:sp>
    </p:spTree>
    <p:extLst>
      <p:ext uri="{BB962C8B-B14F-4D97-AF65-F5344CB8AC3E}">
        <p14:creationId xmlns:p14="http://schemas.microsoft.com/office/powerpoint/2010/main" val="31491554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0E0F5-6526-5008-6CD7-0586FEF06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43475-ED39-DC32-0604-D2B6064CD77E}"/>
              </a:ext>
            </a:extLst>
          </p:cNvPr>
          <p:cNvSpPr>
            <a:spLocks noGrp="1"/>
          </p:cNvSpPr>
          <p:nvPr>
            <p:ph type="title"/>
          </p:nvPr>
        </p:nvSpPr>
        <p:spPr>
          <a:xfrm>
            <a:off x="426425" y="1184319"/>
            <a:ext cx="11299410" cy="3535032"/>
          </a:xfrm>
        </p:spPr>
        <p:txBody>
          <a:bodyPr/>
          <a:lstStyle/>
          <a:p>
            <a:r>
              <a:rPr lang="en-US" dirty="0"/>
              <a:t>Row Level Security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6335925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
        <p:nvSpPr>
          <p:cNvPr id="4" name="TextBox 3">
            <a:extLst>
              <a:ext uri="{FF2B5EF4-FFF2-40B4-BE49-F238E27FC236}">
                <a16:creationId xmlns:a16="http://schemas.microsoft.com/office/drawing/2014/main" id="{0D3C0835-832B-76C2-D8E7-203455F1CF2D}"/>
              </a:ext>
            </a:extLst>
          </p:cNvPr>
          <p:cNvSpPr txBox="1"/>
          <p:nvPr/>
        </p:nvSpPr>
        <p:spPr>
          <a:xfrm>
            <a:off x="661595" y="5559921"/>
            <a:ext cx="11914094" cy="646331"/>
          </a:xfrm>
          <a:prstGeom prst="rect">
            <a:avLst/>
          </a:prstGeom>
          <a:noFill/>
        </p:spPr>
        <p:txBody>
          <a:bodyPr wrap="square">
            <a:spAutoFit/>
          </a:bodyPr>
          <a:lstStyle/>
          <a:p>
            <a:r>
              <a:rPr lang="en-GB" sz="3600" dirty="0" err="1">
                <a:hlinkClick r:id="rId2">
                  <a:extLst>
                    <a:ext uri="{A12FA001-AC4F-418D-AE19-62706E023703}">
                      <ahyp:hlinkClr xmlns:ahyp="http://schemas.microsoft.com/office/drawing/2018/hyperlinkcolor" val="tx"/>
                    </a:ext>
                  </a:extLst>
                </a:hlinkClick>
              </a:rPr>
              <a:t>valmirmeneses</a:t>
            </a:r>
            <a:r>
              <a:rPr lang="en-GB" sz="3600" dirty="0">
                <a:hlinkClick r:id="rId2">
                  <a:extLst>
                    <a:ext uri="{A12FA001-AC4F-418D-AE19-62706E023703}">
                      <ahyp:hlinkClr xmlns:ahyp="http://schemas.microsoft.com/office/drawing/2018/hyperlinkcolor" val="tx"/>
                    </a:ext>
                  </a:extLst>
                </a:hlinkClick>
              </a:rPr>
              <a:t>/SQL2019Features: SQL 2019 Features</a:t>
            </a:r>
            <a:endParaRPr lang="en-GB" sz="1600" dirty="0"/>
          </a:p>
        </p:txBody>
      </p:sp>
    </p:spTree>
    <p:extLst>
      <p:ext uri="{BB962C8B-B14F-4D97-AF65-F5344CB8AC3E}">
        <p14:creationId xmlns:p14="http://schemas.microsoft.com/office/powerpoint/2010/main" val="3275063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6FB05-792F-741B-4429-DA4694C109A1}"/>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EF9F4987-57C6-C410-3700-64913A7B19B8}"/>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7A9335AA-A9A0-EEFF-556B-6D2355C764D3}"/>
              </a:ext>
            </a:extLst>
          </p:cNvPr>
          <p:cNvSpPr>
            <a:spLocks noGrp="1"/>
          </p:cNvSpPr>
          <p:nvPr>
            <p:ph type="body" sz="quarter" idx="10"/>
          </p:nvPr>
        </p:nvSpPr>
        <p:spPr>
          <a:xfrm>
            <a:off x="577176" y="2634651"/>
            <a:ext cx="4896264" cy="280782"/>
          </a:xfrm>
        </p:spPr>
        <p:txBody>
          <a:bodyPr/>
          <a:lstStyle/>
          <a:p>
            <a:endParaRPr lang="en-US" sz="1800" dirty="0"/>
          </a:p>
        </p:txBody>
      </p:sp>
      <p:sp>
        <p:nvSpPr>
          <p:cNvPr id="17" name="Title 16">
            <a:extLst>
              <a:ext uri="{FF2B5EF4-FFF2-40B4-BE49-F238E27FC236}">
                <a16:creationId xmlns:a16="http://schemas.microsoft.com/office/drawing/2014/main" id="{9316095E-372C-175F-BB05-924B949FE4AF}"/>
              </a:ext>
            </a:extLst>
          </p:cNvPr>
          <p:cNvSpPr>
            <a:spLocks noGrp="1"/>
          </p:cNvSpPr>
          <p:nvPr>
            <p:ph type="title"/>
          </p:nvPr>
        </p:nvSpPr>
        <p:spPr>
          <a:xfrm>
            <a:off x="588263" y="457200"/>
            <a:ext cx="4896264" cy="492443"/>
          </a:xfrm>
        </p:spPr>
        <p:txBody>
          <a:bodyPr/>
          <a:lstStyle/>
          <a:p>
            <a:r>
              <a:rPr lang="en-US" dirty="0"/>
              <a:t>Assessment of objects</a:t>
            </a:r>
          </a:p>
        </p:txBody>
      </p:sp>
      <p:pic>
        <p:nvPicPr>
          <p:cNvPr id="4" name="Picture 3">
            <a:extLst>
              <a:ext uri="{FF2B5EF4-FFF2-40B4-BE49-F238E27FC236}">
                <a16:creationId xmlns:a16="http://schemas.microsoft.com/office/drawing/2014/main" id="{FFAE86E9-385D-A682-8B40-2AC1809533FF}"/>
              </a:ext>
            </a:extLst>
          </p:cNvPr>
          <p:cNvPicPr>
            <a:picLocks noChangeAspect="1"/>
          </p:cNvPicPr>
          <p:nvPr/>
        </p:nvPicPr>
        <p:blipFill>
          <a:blip r:embed="rId3"/>
          <a:stretch>
            <a:fillRect/>
          </a:stretch>
        </p:blipFill>
        <p:spPr>
          <a:xfrm>
            <a:off x="62548" y="1317812"/>
            <a:ext cx="11964683" cy="5358831"/>
          </a:xfrm>
          <a:prstGeom prst="rect">
            <a:avLst/>
          </a:prstGeom>
        </p:spPr>
      </p:pic>
    </p:spTree>
    <p:extLst>
      <p:ext uri="{BB962C8B-B14F-4D97-AF65-F5344CB8AC3E}">
        <p14:creationId xmlns:p14="http://schemas.microsoft.com/office/powerpoint/2010/main" val="3106784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0328-91A7-E11D-25AE-870E0873207E}"/>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C80B4A93-CC9F-D4A8-C250-41EF5C3ADBB9}"/>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a:extLst>
              <a:ext uri="{FF2B5EF4-FFF2-40B4-BE49-F238E27FC236}">
                <a16:creationId xmlns:a16="http://schemas.microsoft.com/office/drawing/2014/main" id="{F4178EC8-4F1A-197B-4D1E-347D6E5EB34D}"/>
              </a:ext>
            </a:extLst>
          </p:cNvPr>
          <p:cNvSpPr>
            <a:spLocks noGrp="1"/>
          </p:cNvSpPr>
          <p:nvPr>
            <p:ph type="title"/>
          </p:nvPr>
        </p:nvSpPr>
        <p:spPr>
          <a:xfrm>
            <a:off x="588262" y="457200"/>
            <a:ext cx="8776269" cy="645459"/>
          </a:xfrm>
        </p:spPr>
        <p:txBody>
          <a:bodyPr/>
          <a:lstStyle/>
          <a:p>
            <a:r>
              <a:rPr lang="en-US" dirty="0"/>
              <a:t>Table Memory Optimization Advisor</a:t>
            </a:r>
          </a:p>
        </p:txBody>
      </p:sp>
      <p:pic>
        <p:nvPicPr>
          <p:cNvPr id="3" name="Picture 2">
            <a:extLst>
              <a:ext uri="{FF2B5EF4-FFF2-40B4-BE49-F238E27FC236}">
                <a16:creationId xmlns:a16="http://schemas.microsoft.com/office/drawing/2014/main" id="{13E87DF1-6807-29C5-457F-AE8B61CD2382}"/>
              </a:ext>
            </a:extLst>
          </p:cNvPr>
          <p:cNvPicPr>
            <a:picLocks noChangeAspect="1"/>
          </p:cNvPicPr>
          <p:nvPr/>
        </p:nvPicPr>
        <p:blipFill>
          <a:blip r:embed="rId3"/>
          <a:stretch>
            <a:fillRect/>
          </a:stretch>
        </p:blipFill>
        <p:spPr>
          <a:xfrm>
            <a:off x="1549102" y="1247090"/>
            <a:ext cx="10251934" cy="5472564"/>
          </a:xfrm>
          <a:prstGeom prst="rect">
            <a:avLst/>
          </a:prstGeom>
        </p:spPr>
      </p:pic>
    </p:spTree>
    <p:extLst>
      <p:ext uri="{BB962C8B-B14F-4D97-AF65-F5344CB8AC3E}">
        <p14:creationId xmlns:p14="http://schemas.microsoft.com/office/powerpoint/2010/main" val="33178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9DFF-99CA-4B1D-AC99-5C3DE7660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67A3A-E394-EF59-7BB7-ED34E7464054}"/>
              </a:ext>
            </a:extLst>
          </p:cNvPr>
          <p:cNvSpPr>
            <a:spLocks noGrp="1"/>
          </p:cNvSpPr>
          <p:nvPr>
            <p:ph type="title"/>
          </p:nvPr>
        </p:nvSpPr>
        <p:spPr>
          <a:xfrm>
            <a:off x="268941" y="1184319"/>
            <a:ext cx="11768866" cy="3535032"/>
          </a:xfrm>
        </p:spPr>
        <p:txBody>
          <a:bodyPr/>
          <a:lstStyle/>
          <a:p>
            <a:r>
              <a:rPr lang="en-US" dirty="0"/>
              <a:t>In-Memory OLTP Demo</a:t>
            </a:r>
            <a:br>
              <a:rPr lang="en-US" dirty="0"/>
            </a:br>
            <a:br>
              <a:rPr lang="en-US" dirty="0"/>
            </a:br>
            <a:endParaRPr lang="en-US" dirty="0"/>
          </a:p>
        </p:txBody>
      </p:sp>
    </p:spTree>
    <p:extLst>
      <p:ext uri="{BB962C8B-B14F-4D97-AF65-F5344CB8AC3E}">
        <p14:creationId xmlns:p14="http://schemas.microsoft.com/office/powerpoint/2010/main" val="30715116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6857-DBAA-7413-BD04-40C891314F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3F22C8-FC74-3F42-F964-2B877E38CBE2}"/>
              </a:ext>
            </a:extLst>
          </p:cNvPr>
          <p:cNvSpPr>
            <a:spLocks noGrp="1"/>
          </p:cNvSpPr>
          <p:nvPr>
            <p:ph type="title"/>
          </p:nvPr>
        </p:nvSpPr>
        <p:spPr>
          <a:xfrm>
            <a:off x="426425" y="1184319"/>
            <a:ext cx="9103338" cy="3535032"/>
          </a:xfrm>
        </p:spPr>
        <p:txBody>
          <a:bodyPr/>
          <a:lstStyle/>
          <a:p>
            <a:r>
              <a:rPr lang="en-US" dirty="0" err="1"/>
              <a:t>ColumnStore</a:t>
            </a:r>
            <a:r>
              <a:rPr lang="en-US" dirty="0"/>
              <a:t> Index</a:t>
            </a:r>
          </a:p>
        </p:txBody>
      </p:sp>
    </p:spTree>
    <p:extLst>
      <p:ext uri="{BB962C8B-B14F-4D97-AF65-F5344CB8AC3E}">
        <p14:creationId xmlns:p14="http://schemas.microsoft.com/office/powerpoint/2010/main" val="2516778282"/>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 ds:uri="3ae6f26d-9444-4782-a775-fd15bae28999"/>
  </ds:schemaRefs>
</ds:datastoreItem>
</file>

<file path=customXml/itemProps3.xml><?xml version="1.0" encoding="utf-8"?>
<ds:datastoreItem xmlns:ds="http://schemas.openxmlformats.org/officeDocument/2006/customXml" ds:itemID="{538391A4-0F51-4F83-9D57-C98CA1C5FC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3376</TotalTime>
  <Words>5667</Words>
  <Application>Microsoft Office PowerPoint</Application>
  <PresentationFormat>Widescreen</PresentationFormat>
  <Paragraphs>595</Paragraphs>
  <Slides>53</Slides>
  <Notes>39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53</vt:i4>
      </vt:variant>
    </vt:vector>
  </HeadingPairs>
  <TitlesOfParts>
    <vt:vector size="71" baseType="lpstr">
      <vt:lpstr>Aptos</vt:lpstr>
      <vt:lpstr>Aptos Display</vt:lpstr>
      <vt:lpstr>Arial</vt:lpstr>
      <vt:lpstr>Calibri</vt:lpstr>
      <vt:lpstr>Segoe UI</vt:lpstr>
      <vt:lpstr>Segoe UI Black</vt:lpstr>
      <vt:lpstr>Segoe UI Light</vt:lpstr>
      <vt:lpstr>Segoe UI Semibold</vt:lpstr>
      <vt:lpstr>Segoe UI Semilight</vt:lpstr>
      <vt:lpstr>SFMono-Regular</vt:lpstr>
      <vt:lpstr>Wingdings</vt:lpstr>
      <vt:lpstr>1_WHITE TEMPLATE</vt:lpstr>
      <vt:lpstr>Microsoft 365 PPT Template - 2018</vt:lpstr>
      <vt:lpstr>9-51027_Microsoft_Ready_Template</vt:lpstr>
      <vt:lpstr>2_WHITE TEMPLATE</vt:lpstr>
      <vt:lpstr>5-50203_Microsoft_Ignite_Template</vt:lpstr>
      <vt:lpstr>3_WHITE TEMPLATE</vt:lpstr>
      <vt:lpstr>Office Theme</vt:lpstr>
      <vt:lpstr>The SQL Server 2019 Workshop https://aka.ms/sqlworkshops</vt:lpstr>
      <vt:lpstr>SQL Server 2019 Workshop Agenda</vt:lpstr>
      <vt:lpstr>SQL Server 2019 Workshop Modules</vt:lpstr>
      <vt:lpstr>In-Memory OLTP</vt:lpstr>
      <vt:lpstr>In-Memory OLTP isn't a magic go-fast button, and isn't suitable for all workloads. For example, memory-optimized tables don't bring down your CPU utilization if most of the queries are performing aggregation over large ranges of data. Columnstore indexes help with that scenario.</vt:lpstr>
      <vt:lpstr>Assessment of objects</vt:lpstr>
      <vt:lpstr>Table Memory Optimization Advisor</vt:lpstr>
      <vt:lpstr>In-Memory OLTP Demo  </vt:lpstr>
      <vt:lpstr>ColumnStore Index</vt:lpstr>
      <vt:lpstr>PowerPoint Presentation</vt:lpstr>
      <vt:lpstr>PowerPoint Presentation</vt:lpstr>
      <vt:lpstr>PowerPoint Presentation</vt:lpstr>
      <vt:lpstr>PowerPoint Presentation</vt:lpstr>
      <vt:lpstr>ColumnStore Indexes Demo  </vt:lpstr>
      <vt:lpstr>Always Encrypted with Secure Enclaves</vt:lpstr>
      <vt:lpstr>Protecting Data Through its Lifecycle</vt:lpstr>
      <vt:lpstr>Always Encrypted with secure enclaves</vt:lpstr>
      <vt:lpstr>The operations supported inside the secure enclaves are:</vt:lpstr>
      <vt:lpstr>Always Encrypted using secure enclaves</vt:lpstr>
      <vt:lpstr>Using secure enclaves</vt:lpstr>
      <vt:lpstr>Always Encrypted with secure Enclave Demo  </vt:lpstr>
      <vt:lpstr>Dynamic Data Masking</vt:lpstr>
      <vt:lpstr>What is Dynamic Data Masking</vt:lpstr>
      <vt:lpstr>Why Dynamic Data Masking</vt:lpstr>
      <vt:lpstr>Dynamic Data Masking In Action</vt:lpstr>
      <vt:lpstr>PowerPoint Presentation</vt:lpstr>
      <vt:lpstr>PowerPoint Presentation</vt:lpstr>
      <vt:lpstr>Dynamic Data Masking Demo  </vt:lpstr>
      <vt:lpstr>Data Virtualization with Polybase</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Using Polybase with SQL Server 2019 Demo   microsoft/sqlworkshops-sql2019lab: SQL Server 2019 Lab</vt:lpstr>
      <vt:lpstr>Intelligent Query Processing</vt:lpstr>
      <vt:lpstr>Industry leading performance</vt:lpstr>
      <vt:lpstr>Gain performance without changing the application</vt:lpstr>
      <vt:lpstr>Intelligent Query Processing</vt:lpstr>
      <vt:lpstr>Tempdb Just Runs Faster</vt:lpstr>
      <vt:lpstr>Intelligent Query Processing Demo    microsoft/sqlworkshops-sql2019lab: SQL Server 2019 Lab</vt:lpstr>
      <vt:lpstr>Accelerated Database Recovery</vt:lpstr>
      <vt:lpstr>SQL Server is always available</vt:lpstr>
      <vt:lpstr>Accelerated Database Recovery (ADR)</vt:lpstr>
      <vt:lpstr>Questions about ADR</vt:lpstr>
      <vt:lpstr>Accelerated Database Recovery demo    microsoft/sqlworkshops-sql2019lab: SQL Server 2019 Lab</vt:lpstr>
      <vt:lpstr>Row Level Security</vt:lpstr>
      <vt:lpstr>Description</vt:lpstr>
      <vt:lpstr>Best practices  </vt:lpstr>
      <vt:lpstr>Cross-feature compatibility   </vt:lpstr>
      <vt:lpstr>Row Level Security demo    microsoft/sqlworkshops-sql2019lab: SQL Server 2019 Lab</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Valmir Meneses</cp:lastModifiedBy>
  <cp:revision>20</cp:revision>
  <dcterms:created xsi:type="dcterms:W3CDTF">2019-11-01T01:51:17Z</dcterms:created>
  <dcterms:modified xsi:type="dcterms:W3CDTF">2025-03-26T10:10:46Z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